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</p:sldMasterIdLst>
  <p:notesMasterIdLst>
    <p:notesMasterId r:id="rId31"/>
  </p:notesMasterIdLst>
  <p:handoutMasterIdLst>
    <p:handoutMasterId r:id="rId32"/>
  </p:handoutMasterIdLst>
  <p:sldIdLst>
    <p:sldId id="446" r:id="rId2"/>
    <p:sldId id="447" r:id="rId3"/>
    <p:sldId id="455" r:id="rId4"/>
    <p:sldId id="469" r:id="rId5"/>
    <p:sldId id="451" r:id="rId6"/>
    <p:sldId id="448" r:id="rId7"/>
    <p:sldId id="429" r:id="rId8"/>
    <p:sldId id="450" r:id="rId9"/>
    <p:sldId id="313" r:id="rId10"/>
    <p:sldId id="433" r:id="rId11"/>
    <p:sldId id="439" r:id="rId12"/>
    <p:sldId id="453" r:id="rId13"/>
    <p:sldId id="388" r:id="rId14"/>
    <p:sldId id="454" r:id="rId15"/>
    <p:sldId id="431" r:id="rId16"/>
    <p:sldId id="465" r:id="rId17"/>
    <p:sldId id="414" r:id="rId18"/>
    <p:sldId id="438" r:id="rId19"/>
    <p:sldId id="456" r:id="rId20"/>
    <p:sldId id="457" r:id="rId21"/>
    <p:sldId id="458" r:id="rId22"/>
    <p:sldId id="470" r:id="rId23"/>
    <p:sldId id="471" r:id="rId24"/>
    <p:sldId id="459" r:id="rId25"/>
    <p:sldId id="460" r:id="rId26"/>
    <p:sldId id="461" r:id="rId27"/>
    <p:sldId id="282" r:id="rId28"/>
    <p:sldId id="426" r:id="rId29"/>
    <p:sldId id="472" r:id="rId30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3B3B"/>
    <a:srgbClr val="FFCCFF"/>
    <a:srgbClr val="CCD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74601" autoAdjust="0"/>
  </p:normalViewPr>
  <p:slideViewPr>
    <p:cSldViewPr>
      <p:cViewPr varScale="1">
        <p:scale>
          <a:sx n="60" d="100"/>
          <a:sy n="60" d="100"/>
        </p:scale>
        <p:origin x="9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C6106-4CBA-4D6E-A37E-0570C4577CB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264A759-7286-48BB-8405-33A98D5E843C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s-ES_tradnl" b="1" i="1" dirty="0" smtClean="0">
              <a:solidFill>
                <a:schemeClr val="tx1">
                  <a:lumMod val="85000"/>
                  <a:lumOff val="15000"/>
                </a:schemeClr>
              </a:solidFill>
            </a:rPr>
            <a:t>Medio Ambiente</a:t>
          </a:r>
          <a:endParaRPr lang="es-CL" b="1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DA5798F-80E1-40D9-8AA8-8FD25ACE9FFA}" type="parTrans" cxnId="{BBA4F62C-536E-4304-8707-A2FCAD158B3C}">
      <dgm:prSet/>
      <dgm:spPr/>
      <dgm:t>
        <a:bodyPr/>
        <a:lstStyle/>
        <a:p>
          <a:endParaRPr lang="es-CL"/>
        </a:p>
      </dgm:t>
    </dgm:pt>
    <dgm:pt modelId="{CF49BCDD-56BF-4C70-9481-F2006B79D2A2}" type="sibTrans" cxnId="{BBA4F62C-536E-4304-8707-A2FCAD158B3C}">
      <dgm:prSet/>
      <dgm:spPr/>
      <dgm:t>
        <a:bodyPr/>
        <a:lstStyle/>
        <a:p>
          <a:endParaRPr lang="es-CL"/>
        </a:p>
      </dgm:t>
    </dgm:pt>
    <dgm:pt modelId="{5B938E9F-D259-42CB-BB79-62704282C392}">
      <dgm:prSet phldrT="[Texto]" custT="1"/>
      <dgm:spPr/>
      <dgm:t>
        <a:bodyPr/>
        <a:lstStyle/>
        <a:p>
          <a:pPr algn="just"/>
          <a:r>
            <a:rPr lang="es-ES" sz="1800" b="1" i="0" u="none" dirty="0" smtClean="0"/>
            <a:t>Difusión</a:t>
          </a:r>
          <a:r>
            <a:rPr lang="es-ES" sz="1800" b="1" i="0" u="none" baseline="0" dirty="0" smtClean="0"/>
            <a:t> del patrimonio ambiental regional</a:t>
          </a:r>
          <a:endParaRPr lang="es-CL" sz="1800" b="0" dirty="0"/>
        </a:p>
      </dgm:t>
    </dgm:pt>
    <dgm:pt modelId="{A5A4A049-1DCF-49AE-BA78-96CAA1E46CB8}" type="parTrans" cxnId="{A0B25931-B311-4EC9-A55F-99EA9047B532}">
      <dgm:prSet/>
      <dgm:spPr/>
      <dgm:t>
        <a:bodyPr/>
        <a:lstStyle/>
        <a:p>
          <a:endParaRPr lang="es-CL"/>
        </a:p>
      </dgm:t>
    </dgm:pt>
    <dgm:pt modelId="{CF6DD8BD-14A0-4E56-823F-881B3818B68F}" type="sibTrans" cxnId="{A0B25931-B311-4EC9-A55F-99EA9047B532}">
      <dgm:prSet/>
      <dgm:spPr/>
      <dgm:t>
        <a:bodyPr/>
        <a:lstStyle/>
        <a:p>
          <a:endParaRPr lang="es-CL"/>
        </a:p>
      </dgm:t>
    </dgm:pt>
    <dgm:pt modelId="{C3EEEC8B-49B1-45FB-8A14-864EE83C497B}">
      <dgm:prSet custT="1"/>
      <dgm:spPr/>
      <dgm:t>
        <a:bodyPr/>
        <a:lstStyle/>
        <a:p>
          <a:pPr algn="just" rtl="0"/>
          <a:r>
            <a:rPr lang="es-ES" sz="1800" b="1" i="0" u="none" dirty="0" smtClean="0"/>
            <a:t>Formación y Educación Ambiental</a:t>
          </a:r>
          <a:endParaRPr lang="es-CL" sz="1800" b="0" i="0" u="none" dirty="0"/>
        </a:p>
      </dgm:t>
    </dgm:pt>
    <dgm:pt modelId="{67E2637E-B110-4D12-A405-F81997F5D461}" type="parTrans" cxnId="{15059D13-22B2-4905-89EA-9AB1DF1F98E0}">
      <dgm:prSet/>
      <dgm:spPr/>
      <dgm:t>
        <a:bodyPr/>
        <a:lstStyle/>
        <a:p>
          <a:endParaRPr lang="es-CL"/>
        </a:p>
      </dgm:t>
    </dgm:pt>
    <dgm:pt modelId="{D5E91B8A-FD55-414A-A2D5-0FD70046019B}" type="sibTrans" cxnId="{15059D13-22B2-4905-89EA-9AB1DF1F98E0}">
      <dgm:prSet/>
      <dgm:spPr/>
      <dgm:t>
        <a:bodyPr/>
        <a:lstStyle/>
        <a:p>
          <a:endParaRPr lang="es-CL"/>
        </a:p>
      </dgm:t>
    </dgm:pt>
    <dgm:pt modelId="{3F44C67E-E151-4ED0-87F1-0579B5200A74}">
      <dgm:prSet custT="1"/>
      <dgm:spPr/>
      <dgm:t>
        <a:bodyPr/>
        <a:lstStyle/>
        <a:p>
          <a:pPr algn="just" rtl="0"/>
          <a:r>
            <a:rPr lang="es-ES" sz="1800" b="1" i="0" u="none" dirty="0" smtClean="0"/>
            <a:t>Recuperación</a:t>
          </a:r>
          <a:r>
            <a:rPr lang="es-ES" sz="1800" b="1" i="0" u="none" baseline="0" dirty="0" smtClean="0"/>
            <a:t> Medioambiental de Espacios Públicos</a:t>
          </a:r>
          <a:endParaRPr lang="es-CL" sz="1800" b="0" i="0" u="none" dirty="0"/>
        </a:p>
      </dgm:t>
    </dgm:pt>
    <dgm:pt modelId="{AC432521-EAC2-4011-97E0-6BBBC4756742}" type="parTrans" cxnId="{3CB3AA85-533D-41E6-90F1-E7C495DDA749}">
      <dgm:prSet/>
      <dgm:spPr/>
      <dgm:t>
        <a:bodyPr/>
        <a:lstStyle/>
        <a:p>
          <a:endParaRPr lang="es-CL"/>
        </a:p>
      </dgm:t>
    </dgm:pt>
    <dgm:pt modelId="{219B3B74-3779-4FEB-8B62-8B2A0B36DA23}" type="sibTrans" cxnId="{3CB3AA85-533D-41E6-90F1-E7C495DDA749}">
      <dgm:prSet/>
      <dgm:spPr/>
      <dgm:t>
        <a:bodyPr/>
        <a:lstStyle/>
        <a:p>
          <a:endParaRPr lang="es-CL"/>
        </a:p>
      </dgm:t>
    </dgm:pt>
    <dgm:pt modelId="{BF146D2C-04C3-450D-8791-692DCD9C92AF}">
      <dgm:prSet custT="1"/>
      <dgm:spPr/>
      <dgm:t>
        <a:bodyPr/>
        <a:lstStyle/>
        <a:p>
          <a:pPr algn="just" rtl="0"/>
          <a:r>
            <a:rPr lang="es-ES" sz="1800" b="1" i="0" u="none" dirty="0" smtClean="0"/>
            <a:t>Conservación</a:t>
          </a:r>
          <a:r>
            <a:rPr lang="es-ES" sz="1800" b="1" i="0" u="none" baseline="0" dirty="0" smtClean="0"/>
            <a:t> de la Biodiversidad</a:t>
          </a:r>
          <a:endParaRPr lang="es-CL" sz="1800" b="0" i="0" u="none" dirty="0"/>
        </a:p>
      </dgm:t>
    </dgm:pt>
    <dgm:pt modelId="{1F33D1F2-A5E6-4685-8C1A-10ED9901040A}" type="parTrans" cxnId="{00126675-980B-4664-A825-DDE756F539A7}">
      <dgm:prSet/>
      <dgm:spPr/>
      <dgm:t>
        <a:bodyPr/>
        <a:lstStyle/>
        <a:p>
          <a:endParaRPr lang="es-CL"/>
        </a:p>
      </dgm:t>
    </dgm:pt>
    <dgm:pt modelId="{5A7FB493-F7AE-4EE5-8735-72B5EC70A2F8}" type="sibTrans" cxnId="{00126675-980B-4664-A825-DDE756F539A7}">
      <dgm:prSet/>
      <dgm:spPr/>
      <dgm:t>
        <a:bodyPr/>
        <a:lstStyle/>
        <a:p>
          <a:endParaRPr lang="es-CL"/>
        </a:p>
      </dgm:t>
    </dgm:pt>
    <dgm:pt modelId="{C585AC18-AEF4-402A-9363-46712A427034}">
      <dgm:prSet custT="1"/>
      <dgm:spPr/>
      <dgm:t>
        <a:bodyPr/>
        <a:lstStyle/>
        <a:p>
          <a:pPr algn="just" rtl="0"/>
          <a:r>
            <a:rPr lang="es-ES_tradnl" sz="1800" b="1" i="0" u="none" dirty="0" smtClean="0"/>
            <a:t>Gestión de residuos y reciclaje</a:t>
          </a:r>
          <a:endParaRPr lang="es-CL" sz="1800" b="0" i="0" u="none" dirty="0"/>
        </a:p>
      </dgm:t>
    </dgm:pt>
    <dgm:pt modelId="{04C4DE2B-6C8C-48E5-BD24-5C1B4FCF9E43}" type="parTrans" cxnId="{7DE83F7D-58A5-4EB2-965B-9EA86A9D9D1A}">
      <dgm:prSet/>
      <dgm:spPr/>
      <dgm:t>
        <a:bodyPr/>
        <a:lstStyle/>
        <a:p>
          <a:endParaRPr lang="es-CL"/>
        </a:p>
      </dgm:t>
    </dgm:pt>
    <dgm:pt modelId="{B3A1F963-9A26-4E68-B5AC-B3E03216F48B}" type="sibTrans" cxnId="{7DE83F7D-58A5-4EB2-965B-9EA86A9D9D1A}">
      <dgm:prSet/>
      <dgm:spPr/>
      <dgm:t>
        <a:bodyPr/>
        <a:lstStyle/>
        <a:p>
          <a:endParaRPr lang="es-CL"/>
        </a:p>
      </dgm:t>
    </dgm:pt>
    <dgm:pt modelId="{17FC53B3-D607-4762-A1DD-C0FE4B1DAB48}">
      <dgm:prSet custT="1"/>
      <dgm:spPr/>
      <dgm:t>
        <a:bodyPr/>
        <a:lstStyle/>
        <a:p>
          <a:pPr algn="just" rtl="0"/>
          <a:r>
            <a:rPr lang="es-ES" sz="1800" b="1" i="0" u="none" dirty="0" smtClean="0"/>
            <a:t>Implementación</a:t>
          </a:r>
          <a:r>
            <a:rPr lang="es-ES" sz="1800" b="1" i="0" u="none" baseline="0" dirty="0" smtClean="0"/>
            <a:t> de Buenas Practicas</a:t>
          </a:r>
          <a:endParaRPr lang="es-CL" sz="1800" b="0" i="0" u="none" dirty="0"/>
        </a:p>
      </dgm:t>
    </dgm:pt>
    <dgm:pt modelId="{5DA0F0CD-EC59-4EDC-AAFF-901E43B1CDDC}" type="parTrans" cxnId="{4DE3C738-EFC2-45C2-8C5F-4E047158A302}">
      <dgm:prSet/>
      <dgm:spPr/>
      <dgm:t>
        <a:bodyPr/>
        <a:lstStyle/>
        <a:p>
          <a:endParaRPr lang="es-CL"/>
        </a:p>
      </dgm:t>
    </dgm:pt>
    <dgm:pt modelId="{45965542-9C6E-4CE5-ADBB-7E5BD084CD24}" type="sibTrans" cxnId="{4DE3C738-EFC2-45C2-8C5F-4E047158A302}">
      <dgm:prSet/>
      <dgm:spPr/>
      <dgm:t>
        <a:bodyPr/>
        <a:lstStyle/>
        <a:p>
          <a:endParaRPr lang="es-CL"/>
        </a:p>
      </dgm:t>
    </dgm:pt>
    <dgm:pt modelId="{8F99F8C2-8781-4F22-90C3-402C4B63D4F6}">
      <dgm:prSet custT="1"/>
      <dgm:spPr/>
      <dgm:t>
        <a:bodyPr/>
        <a:lstStyle/>
        <a:p>
          <a:pPr algn="just" rtl="0"/>
          <a:r>
            <a:rPr lang="es-ES" sz="1800" b="1" i="0" u="none" dirty="0" smtClean="0"/>
            <a:t>Participación</a:t>
          </a:r>
          <a:endParaRPr lang="es-CL" sz="1800" b="0" i="0" u="none" dirty="0"/>
        </a:p>
      </dgm:t>
    </dgm:pt>
    <dgm:pt modelId="{7B3171FE-6A7F-49C4-9284-3A2611CF8194}" type="parTrans" cxnId="{88DB5352-35B3-4E33-9B05-CA99470322CE}">
      <dgm:prSet/>
      <dgm:spPr/>
      <dgm:t>
        <a:bodyPr/>
        <a:lstStyle/>
        <a:p>
          <a:endParaRPr lang="es-CL"/>
        </a:p>
      </dgm:t>
    </dgm:pt>
    <dgm:pt modelId="{D280E004-383B-48F3-99E8-803C8F4FC46D}" type="sibTrans" cxnId="{88DB5352-35B3-4E33-9B05-CA99470322CE}">
      <dgm:prSet/>
      <dgm:spPr/>
      <dgm:t>
        <a:bodyPr/>
        <a:lstStyle/>
        <a:p>
          <a:endParaRPr lang="es-CL"/>
        </a:p>
      </dgm:t>
    </dgm:pt>
    <dgm:pt modelId="{F4E962DD-BA55-4AF1-A083-ACFA1AA8C8C4}" type="pres">
      <dgm:prSet presAssocID="{3BAC6106-4CBA-4D6E-A37E-0570C4577CB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F7B1E5E-A911-4C36-A50D-45270CC12D6C}" type="pres">
      <dgm:prSet presAssocID="{B264A759-7286-48BB-8405-33A98D5E843C}" presName="root1" presStyleCnt="0"/>
      <dgm:spPr/>
    </dgm:pt>
    <dgm:pt modelId="{1ECC080B-8298-403C-94AC-6D9637827C22}" type="pres">
      <dgm:prSet presAssocID="{B264A759-7286-48BB-8405-33A98D5E843C}" presName="LevelOneTextNode" presStyleLbl="node0" presStyleIdx="0" presStyleCnt="1" custScaleX="158289" custScaleY="158891" custLinFactX="-100000" custLinFactNeighborX="-166024" custLinFactNeighborY="114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B5DF168-1DEC-4BD5-823C-A8D0B76663D5}" type="pres">
      <dgm:prSet presAssocID="{B264A759-7286-48BB-8405-33A98D5E843C}" presName="level2hierChild" presStyleCnt="0"/>
      <dgm:spPr/>
    </dgm:pt>
    <dgm:pt modelId="{1C5F982E-CC1B-4ED6-990F-83AFC10D3940}" type="pres">
      <dgm:prSet presAssocID="{A5A4A049-1DCF-49AE-BA78-96CAA1E46CB8}" presName="conn2-1" presStyleLbl="parChTrans1D2" presStyleIdx="0" presStyleCnt="7"/>
      <dgm:spPr/>
      <dgm:t>
        <a:bodyPr/>
        <a:lstStyle/>
        <a:p>
          <a:endParaRPr lang="es-CL"/>
        </a:p>
      </dgm:t>
    </dgm:pt>
    <dgm:pt modelId="{A6730BA8-7B3C-4F6A-B985-1349E0A0B9CC}" type="pres">
      <dgm:prSet presAssocID="{A5A4A049-1DCF-49AE-BA78-96CAA1E46CB8}" presName="connTx" presStyleLbl="parChTrans1D2" presStyleIdx="0" presStyleCnt="7"/>
      <dgm:spPr/>
      <dgm:t>
        <a:bodyPr/>
        <a:lstStyle/>
        <a:p>
          <a:endParaRPr lang="es-CL"/>
        </a:p>
      </dgm:t>
    </dgm:pt>
    <dgm:pt modelId="{C7A03EF1-9259-47C4-B348-888643097F08}" type="pres">
      <dgm:prSet presAssocID="{5B938E9F-D259-42CB-BB79-62704282C392}" presName="root2" presStyleCnt="0"/>
      <dgm:spPr/>
    </dgm:pt>
    <dgm:pt modelId="{DABF6D69-9A87-4256-8FAB-FEFB2DE52F0C}" type="pres">
      <dgm:prSet presAssocID="{5B938E9F-D259-42CB-BB79-62704282C392}" presName="LevelTwoTextNode" presStyleLbl="node2" presStyleIdx="0" presStyleCnt="7" custScaleX="203438" custScaleY="107651" custLinFactNeighborX="15185" custLinFactNeighborY="42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9903712-2741-46E8-B457-9D45BA139B14}" type="pres">
      <dgm:prSet presAssocID="{5B938E9F-D259-42CB-BB79-62704282C392}" presName="level3hierChild" presStyleCnt="0"/>
      <dgm:spPr/>
    </dgm:pt>
    <dgm:pt modelId="{DDC7B41F-2BFE-451F-B84E-F27DDD7CD15A}" type="pres">
      <dgm:prSet presAssocID="{67E2637E-B110-4D12-A405-F81997F5D461}" presName="conn2-1" presStyleLbl="parChTrans1D2" presStyleIdx="1" presStyleCnt="7"/>
      <dgm:spPr/>
      <dgm:t>
        <a:bodyPr/>
        <a:lstStyle/>
        <a:p>
          <a:endParaRPr lang="es-CL"/>
        </a:p>
      </dgm:t>
    </dgm:pt>
    <dgm:pt modelId="{303EA987-5BE0-48AB-82B0-8F888CCEE816}" type="pres">
      <dgm:prSet presAssocID="{67E2637E-B110-4D12-A405-F81997F5D461}" presName="connTx" presStyleLbl="parChTrans1D2" presStyleIdx="1" presStyleCnt="7"/>
      <dgm:spPr/>
      <dgm:t>
        <a:bodyPr/>
        <a:lstStyle/>
        <a:p>
          <a:endParaRPr lang="es-CL"/>
        </a:p>
      </dgm:t>
    </dgm:pt>
    <dgm:pt modelId="{9E73D453-E3AF-4697-ADE5-1A722E58736D}" type="pres">
      <dgm:prSet presAssocID="{C3EEEC8B-49B1-45FB-8A14-864EE83C497B}" presName="root2" presStyleCnt="0"/>
      <dgm:spPr/>
    </dgm:pt>
    <dgm:pt modelId="{5D71740B-91DB-4DF3-870D-AF34FD75F67B}" type="pres">
      <dgm:prSet presAssocID="{C3EEEC8B-49B1-45FB-8A14-864EE83C497B}" presName="LevelTwoTextNode" presStyleLbl="node2" presStyleIdx="1" presStyleCnt="7" custScaleX="205248" custScaleY="104934" custLinFactNeighborX="13639" custLinFactNeighborY="324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9095DA2-B2E2-48FA-9953-512B3D183F9D}" type="pres">
      <dgm:prSet presAssocID="{C3EEEC8B-49B1-45FB-8A14-864EE83C497B}" presName="level3hierChild" presStyleCnt="0"/>
      <dgm:spPr/>
    </dgm:pt>
    <dgm:pt modelId="{CDB189E4-4A3C-4154-B520-55F09515928A}" type="pres">
      <dgm:prSet presAssocID="{AC432521-EAC2-4011-97E0-6BBBC4756742}" presName="conn2-1" presStyleLbl="parChTrans1D2" presStyleIdx="2" presStyleCnt="7"/>
      <dgm:spPr/>
      <dgm:t>
        <a:bodyPr/>
        <a:lstStyle/>
        <a:p>
          <a:endParaRPr lang="es-CL"/>
        </a:p>
      </dgm:t>
    </dgm:pt>
    <dgm:pt modelId="{B32F5D53-5734-4E51-8EB9-08C55A42F904}" type="pres">
      <dgm:prSet presAssocID="{AC432521-EAC2-4011-97E0-6BBBC4756742}" presName="connTx" presStyleLbl="parChTrans1D2" presStyleIdx="2" presStyleCnt="7"/>
      <dgm:spPr/>
      <dgm:t>
        <a:bodyPr/>
        <a:lstStyle/>
        <a:p>
          <a:endParaRPr lang="es-CL"/>
        </a:p>
      </dgm:t>
    </dgm:pt>
    <dgm:pt modelId="{E2401FC7-BD07-4260-BFD3-A423F9D0E7A0}" type="pres">
      <dgm:prSet presAssocID="{3F44C67E-E151-4ED0-87F1-0579B5200A74}" presName="root2" presStyleCnt="0"/>
      <dgm:spPr/>
    </dgm:pt>
    <dgm:pt modelId="{C0224136-0C1A-4ABE-9FE5-E6E82F88E112}" type="pres">
      <dgm:prSet presAssocID="{3F44C67E-E151-4ED0-87F1-0579B5200A74}" presName="LevelTwoTextNode" presStyleLbl="node2" presStyleIdx="2" presStyleCnt="7" custScaleX="193455" custScaleY="111068" custLinFactNeighborX="13639" custLinFactNeighborY="-214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05B4A58-A34F-487D-A165-E7614F163F1A}" type="pres">
      <dgm:prSet presAssocID="{3F44C67E-E151-4ED0-87F1-0579B5200A74}" presName="level3hierChild" presStyleCnt="0"/>
      <dgm:spPr/>
    </dgm:pt>
    <dgm:pt modelId="{23E3A598-5B07-4B65-BA2F-48259728B1E7}" type="pres">
      <dgm:prSet presAssocID="{1F33D1F2-A5E6-4685-8C1A-10ED9901040A}" presName="conn2-1" presStyleLbl="parChTrans1D2" presStyleIdx="3" presStyleCnt="7"/>
      <dgm:spPr/>
      <dgm:t>
        <a:bodyPr/>
        <a:lstStyle/>
        <a:p>
          <a:endParaRPr lang="es-CL"/>
        </a:p>
      </dgm:t>
    </dgm:pt>
    <dgm:pt modelId="{73366AED-993A-4FFF-ADF4-6CA99BE769C8}" type="pres">
      <dgm:prSet presAssocID="{1F33D1F2-A5E6-4685-8C1A-10ED9901040A}" presName="connTx" presStyleLbl="parChTrans1D2" presStyleIdx="3" presStyleCnt="7"/>
      <dgm:spPr/>
      <dgm:t>
        <a:bodyPr/>
        <a:lstStyle/>
        <a:p>
          <a:endParaRPr lang="es-CL"/>
        </a:p>
      </dgm:t>
    </dgm:pt>
    <dgm:pt modelId="{02A6573C-D06A-49E9-9F84-39DD2770A20A}" type="pres">
      <dgm:prSet presAssocID="{BF146D2C-04C3-450D-8791-692DCD9C92AF}" presName="root2" presStyleCnt="0"/>
      <dgm:spPr/>
    </dgm:pt>
    <dgm:pt modelId="{B8DF5944-130A-47F1-BFA5-F5F082F28E1F}" type="pres">
      <dgm:prSet presAssocID="{BF146D2C-04C3-450D-8791-692DCD9C92AF}" presName="LevelTwoTextNode" presStyleLbl="node2" presStyleIdx="3" presStyleCnt="7" custScaleX="193793" custScaleY="114166" custLinFactNeighborX="13032" custLinFactNeighborY="644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A5E080D-818E-437D-8635-C6C14D260B55}" type="pres">
      <dgm:prSet presAssocID="{BF146D2C-04C3-450D-8791-692DCD9C92AF}" presName="level3hierChild" presStyleCnt="0"/>
      <dgm:spPr/>
    </dgm:pt>
    <dgm:pt modelId="{EDE94248-F306-4690-ACBD-0B8C21EBD92E}" type="pres">
      <dgm:prSet presAssocID="{04C4DE2B-6C8C-48E5-BD24-5C1B4FCF9E43}" presName="conn2-1" presStyleLbl="parChTrans1D2" presStyleIdx="4" presStyleCnt="7"/>
      <dgm:spPr/>
      <dgm:t>
        <a:bodyPr/>
        <a:lstStyle/>
        <a:p>
          <a:endParaRPr lang="es-CL"/>
        </a:p>
      </dgm:t>
    </dgm:pt>
    <dgm:pt modelId="{A1748C10-9BB0-45CF-890C-DFA1497E3711}" type="pres">
      <dgm:prSet presAssocID="{04C4DE2B-6C8C-48E5-BD24-5C1B4FCF9E43}" presName="connTx" presStyleLbl="parChTrans1D2" presStyleIdx="4" presStyleCnt="7"/>
      <dgm:spPr/>
      <dgm:t>
        <a:bodyPr/>
        <a:lstStyle/>
        <a:p>
          <a:endParaRPr lang="es-CL"/>
        </a:p>
      </dgm:t>
    </dgm:pt>
    <dgm:pt modelId="{FDA7F7F0-E458-4AF9-B2E4-A723F6FDA700}" type="pres">
      <dgm:prSet presAssocID="{C585AC18-AEF4-402A-9363-46712A427034}" presName="root2" presStyleCnt="0"/>
      <dgm:spPr/>
    </dgm:pt>
    <dgm:pt modelId="{32404EA3-C19A-4B4F-93A9-64F684DB77A9}" type="pres">
      <dgm:prSet presAssocID="{C585AC18-AEF4-402A-9363-46712A427034}" presName="LevelTwoTextNode" presStyleLbl="node2" presStyleIdx="4" presStyleCnt="7" custScaleX="181088" custScaleY="101565" custLinFactNeighborX="13566" custLinFactNeighborY="-263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69906CB-C7A3-4C8E-A975-7F36F2C76751}" type="pres">
      <dgm:prSet presAssocID="{C585AC18-AEF4-402A-9363-46712A427034}" presName="level3hierChild" presStyleCnt="0"/>
      <dgm:spPr/>
    </dgm:pt>
    <dgm:pt modelId="{437161C2-E532-4869-B03A-A11207170569}" type="pres">
      <dgm:prSet presAssocID="{7B3171FE-6A7F-49C4-9284-3A2611CF8194}" presName="conn2-1" presStyleLbl="parChTrans1D2" presStyleIdx="5" presStyleCnt="7"/>
      <dgm:spPr/>
      <dgm:t>
        <a:bodyPr/>
        <a:lstStyle/>
        <a:p>
          <a:endParaRPr lang="es-CL"/>
        </a:p>
      </dgm:t>
    </dgm:pt>
    <dgm:pt modelId="{88BB8BF1-F4A5-4BAF-B704-8708770595F9}" type="pres">
      <dgm:prSet presAssocID="{7B3171FE-6A7F-49C4-9284-3A2611CF8194}" presName="connTx" presStyleLbl="parChTrans1D2" presStyleIdx="5" presStyleCnt="7"/>
      <dgm:spPr/>
      <dgm:t>
        <a:bodyPr/>
        <a:lstStyle/>
        <a:p>
          <a:endParaRPr lang="es-CL"/>
        </a:p>
      </dgm:t>
    </dgm:pt>
    <dgm:pt modelId="{32E04D84-9833-4838-BCB1-89829B2D5D0B}" type="pres">
      <dgm:prSet presAssocID="{8F99F8C2-8781-4F22-90C3-402C4B63D4F6}" presName="root2" presStyleCnt="0"/>
      <dgm:spPr/>
    </dgm:pt>
    <dgm:pt modelId="{057BC9EA-3A2F-47E3-BEBF-F88680FA34C0}" type="pres">
      <dgm:prSet presAssocID="{8F99F8C2-8781-4F22-90C3-402C4B63D4F6}" presName="LevelTwoTextNode" presStyleLbl="node2" presStyleIdx="5" presStyleCnt="7" custScaleX="128094" custScaleY="111198" custLinFactNeighborX="13151" custLinFactNeighborY="-311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F0FC1273-5E5E-4C0C-86D0-408AF5BBD69D}" type="pres">
      <dgm:prSet presAssocID="{8F99F8C2-8781-4F22-90C3-402C4B63D4F6}" presName="level3hierChild" presStyleCnt="0"/>
      <dgm:spPr/>
    </dgm:pt>
    <dgm:pt modelId="{C4400BC4-E60A-4DEC-97DA-B2008B6395F1}" type="pres">
      <dgm:prSet presAssocID="{5DA0F0CD-EC59-4EDC-AAFF-901E43B1CDDC}" presName="conn2-1" presStyleLbl="parChTrans1D2" presStyleIdx="6" presStyleCnt="7"/>
      <dgm:spPr/>
      <dgm:t>
        <a:bodyPr/>
        <a:lstStyle/>
        <a:p>
          <a:endParaRPr lang="es-CL"/>
        </a:p>
      </dgm:t>
    </dgm:pt>
    <dgm:pt modelId="{2D866946-8800-4A7A-8853-3EFE977EE639}" type="pres">
      <dgm:prSet presAssocID="{5DA0F0CD-EC59-4EDC-AAFF-901E43B1CDDC}" presName="connTx" presStyleLbl="parChTrans1D2" presStyleIdx="6" presStyleCnt="7"/>
      <dgm:spPr/>
      <dgm:t>
        <a:bodyPr/>
        <a:lstStyle/>
        <a:p>
          <a:endParaRPr lang="es-CL"/>
        </a:p>
      </dgm:t>
    </dgm:pt>
    <dgm:pt modelId="{4B428C66-0B69-4C37-8586-66C54611F3A0}" type="pres">
      <dgm:prSet presAssocID="{17FC53B3-D607-4762-A1DD-C0FE4B1DAB48}" presName="root2" presStyleCnt="0"/>
      <dgm:spPr/>
    </dgm:pt>
    <dgm:pt modelId="{A0A2ED4C-132D-426D-A5F8-E2D8EA08D18E}" type="pres">
      <dgm:prSet presAssocID="{17FC53B3-D607-4762-A1DD-C0FE4B1DAB48}" presName="LevelTwoTextNode" presStyleLbl="node2" presStyleIdx="6" presStyleCnt="7" custScaleX="179924" custScaleY="101953" custLinFactNeighborX="13654" custLinFactNeighborY="-83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4AD8AD0-2888-4560-86FE-EC8B8C843AAD}" type="pres">
      <dgm:prSet presAssocID="{17FC53B3-D607-4762-A1DD-C0FE4B1DAB48}" presName="level3hierChild" presStyleCnt="0"/>
      <dgm:spPr/>
    </dgm:pt>
  </dgm:ptLst>
  <dgm:cxnLst>
    <dgm:cxn modelId="{BBA4F62C-536E-4304-8707-A2FCAD158B3C}" srcId="{3BAC6106-4CBA-4D6E-A37E-0570C4577CBE}" destId="{B264A759-7286-48BB-8405-33A98D5E843C}" srcOrd="0" destOrd="0" parTransId="{8DA5798F-80E1-40D9-8AA8-8FD25ACE9FFA}" sibTransId="{CF49BCDD-56BF-4C70-9481-F2006B79D2A2}"/>
    <dgm:cxn modelId="{A0B25931-B311-4EC9-A55F-99EA9047B532}" srcId="{B264A759-7286-48BB-8405-33A98D5E843C}" destId="{5B938E9F-D259-42CB-BB79-62704282C392}" srcOrd="0" destOrd="0" parTransId="{A5A4A049-1DCF-49AE-BA78-96CAA1E46CB8}" sibTransId="{CF6DD8BD-14A0-4E56-823F-881B3818B68F}"/>
    <dgm:cxn modelId="{18CAD32A-0345-49F9-BC35-A2CF32C94CAF}" type="presOf" srcId="{5DA0F0CD-EC59-4EDC-AAFF-901E43B1CDDC}" destId="{C4400BC4-E60A-4DEC-97DA-B2008B6395F1}" srcOrd="0" destOrd="0" presId="urn:microsoft.com/office/officeart/2008/layout/HorizontalMultiLevelHierarchy"/>
    <dgm:cxn modelId="{15059D13-22B2-4905-89EA-9AB1DF1F98E0}" srcId="{B264A759-7286-48BB-8405-33A98D5E843C}" destId="{C3EEEC8B-49B1-45FB-8A14-864EE83C497B}" srcOrd="1" destOrd="0" parTransId="{67E2637E-B110-4D12-A405-F81997F5D461}" sibTransId="{D5E91B8A-FD55-414A-A2D5-0FD70046019B}"/>
    <dgm:cxn modelId="{A42A489C-2EC1-478B-9E23-FC84483AE78D}" type="presOf" srcId="{A5A4A049-1DCF-49AE-BA78-96CAA1E46CB8}" destId="{A6730BA8-7B3C-4F6A-B985-1349E0A0B9CC}" srcOrd="1" destOrd="0" presId="urn:microsoft.com/office/officeart/2008/layout/HorizontalMultiLevelHierarchy"/>
    <dgm:cxn modelId="{DF6251BE-11BC-433A-98EC-48B9C31A8332}" type="presOf" srcId="{8F99F8C2-8781-4F22-90C3-402C4B63D4F6}" destId="{057BC9EA-3A2F-47E3-BEBF-F88680FA34C0}" srcOrd="0" destOrd="0" presId="urn:microsoft.com/office/officeart/2008/layout/HorizontalMultiLevelHierarchy"/>
    <dgm:cxn modelId="{0703E70D-41F0-411D-8AA7-5177F66AA0C9}" type="presOf" srcId="{AC432521-EAC2-4011-97E0-6BBBC4756742}" destId="{CDB189E4-4A3C-4154-B520-55F09515928A}" srcOrd="0" destOrd="0" presId="urn:microsoft.com/office/officeart/2008/layout/HorizontalMultiLevelHierarchy"/>
    <dgm:cxn modelId="{4DE3C738-EFC2-45C2-8C5F-4E047158A302}" srcId="{B264A759-7286-48BB-8405-33A98D5E843C}" destId="{17FC53B3-D607-4762-A1DD-C0FE4B1DAB48}" srcOrd="6" destOrd="0" parTransId="{5DA0F0CD-EC59-4EDC-AAFF-901E43B1CDDC}" sibTransId="{45965542-9C6E-4CE5-ADBB-7E5BD084CD24}"/>
    <dgm:cxn modelId="{854F96D7-CE37-41EB-8AB5-0DB9B3A219BF}" type="presOf" srcId="{7B3171FE-6A7F-49C4-9284-3A2611CF8194}" destId="{437161C2-E532-4869-B03A-A11207170569}" srcOrd="0" destOrd="0" presId="urn:microsoft.com/office/officeart/2008/layout/HorizontalMultiLevelHierarchy"/>
    <dgm:cxn modelId="{00126675-980B-4664-A825-DDE756F539A7}" srcId="{B264A759-7286-48BB-8405-33A98D5E843C}" destId="{BF146D2C-04C3-450D-8791-692DCD9C92AF}" srcOrd="3" destOrd="0" parTransId="{1F33D1F2-A5E6-4685-8C1A-10ED9901040A}" sibTransId="{5A7FB493-F7AE-4EE5-8735-72B5EC70A2F8}"/>
    <dgm:cxn modelId="{5E2FEDB1-F91E-41D6-B335-6249CB90E780}" type="presOf" srcId="{3F44C67E-E151-4ED0-87F1-0579B5200A74}" destId="{C0224136-0C1A-4ABE-9FE5-E6E82F88E112}" srcOrd="0" destOrd="0" presId="urn:microsoft.com/office/officeart/2008/layout/HorizontalMultiLevelHierarchy"/>
    <dgm:cxn modelId="{6D43C50D-B339-4D4A-8700-8F0C8839922E}" type="presOf" srcId="{A5A4A049-1DCF-49AE-BA78-96CAA1E46CB8}" destId="{1C5F982E-CC1B-4ED6-990F-83AFC10D3940}" srcOrd="0" destOrd="0" presId="urn:microsoft.com/office/officeart/2008/layout/HorizontalMultiLevelHierarchy"/>
    <dgm:cxn modelId="{543FC101-F695-44A0-A3D1-366A905C1935}" type="presOf" srcId="{3BAC6106-4CBA-4D6E-A37E-0570C4577CBE}" destId="{F4E962DD-BA55-4AF1-A083-ACFA1AA8C8C4}" srcOrd="0" destOrd="0" presId="urn:microsoft.com/office/officeart/2008/layout/HorizontalMultiLevelHierarchy"/>
    <dgm:cxn modelId="{6F6BC53F-FB40-4F3D-A0EA-1265B703EFD7}" type="presOf" srcId="{C3EEEC8B-49B1-45FB-8A14-864EE83C497B}" destId="{5D71740B-91DB-4DF3-870D-AF34FD75F67B}" srcOrd="0" destOrd="0" presId="urn:microsoft.com/office/officeart/2008/layout/HorizontalMultiLevelHierarchy"/>
    <dgm:cxn modelId="{9B750F85-FB4E-42AE-9326-54D07B46F335}" type="presOf" srcId="{67E2637E-B110-4D12-A405-F81997F5D461}" destId="{303EA987-5BE0-48AB-82B0-8F888CCEE816}" srcOrd="1" destOrd="0" presId="urn:microsoft.com/office/officeart/2008/layout/HorizontalMultiLevelHierarchy"/>
    <dgm:cxn modelId="{59175800-E213-4973-9E23-05C21BC46607}" type="presOf" srcId="{AC432521-EAC2-4011-97E0-6BBBC4756742}" destId="{B32F5D53-5734-4E51-8EB9-08C55A42F904}" srcOrd="1" destOrd="0" presId="urn:microsoft.com/office/officeart/2008/layout/HorizontalMultiLevelHierarchy"/>
    <dgm:cxn modelId="{140E56C1-1DD8-4A09-8594-3F3D63A27959}" type="presOf" srcId="{B264A759-7286-48BB-8405-33A98D5E843C}" destId="{1ECC080B-8298-403C-94AC-6D9637827C22}" srcOrd="0" destOrd="0" presId="urn:microsoft.com/office/officeart/2008/layout/HorizontalMultiLevelHierarchy"/>
    <dgm:cxn modelId="{88DB5352-35B3-4E33-9B05-CA99470322CE}" srcId="{B264A759-7286-48BB-8405-33A98D5E843C}" destId="{8F99F8C2-8781-4F22-90C3-402C4B63D4F6}" srcOrd="5" destOrd="0" parTransId="{7B3171FE-6A7F-49C4-9284-3A2611CF8194}" sibTransId="{D280E004-383B-48F3-99E8-803C8F4FC46D}"/>
    <dgm:cxn modelId="{E2DF305A-E5DE-4848-9869-8049A678259A}" type="presOf" srcId="{1F33D1F2-A5E6-4685-8C1A-10ED9901040A}" destId="{73366AED-993A-4FFF-ADF4-6CA99BE769C8}" srcOrd="1" destOrd="0" presId="urn:microsoft.com/office/officeart/2008/layout/HorizontalMultiLevelHierarchy"/>
    <dgm:cxn modelId="{7DE83F7D-58A5-4EB2-965B-9EA86A9D9D1A}" srcId="{B264A759-7286-48BB-8405-33A98D5E843C}" destId="{C585AC18-AEF4-402A-9363-46712A427034}" srcOrd="4" destOrd="0" parTransId="{04C4DE2B-6C8C-48E5-BD24-5C1B4FCF9E43}" sibTransId="{B3A1F963-9A26-4E68-B5AC-B3E03216F48B}"/>
    <dgm:cxn modelId="{B58AD9A0-D911-47CF-A0B9-AA7425A0B6CA}" type="presOf" srcId="{BF146D2C-04C3-450D-8791-692DCD9C92AF}" destId="{B8DF5944-130A-47F1-BFA5-F5F082F28E1F}" srcOrd="0" destOrd="0" presId="urn:microsoft.com/office/officeart/2008/layout/HorizontalMultiLevelHierarchy"/>
    <dgm:cxn modelId="{14D8484B-E72B-4175-BFBD-6CF26D98F261}" type="presOf" srcId="{5B938E9F-D259-42CB-BB79-62704282C392}" destId="{DABF6D69-9A87-4256-8FAB-FEFB2DE52F0C}" srcOrd="0" destOrd="0" presId="urn:microsoft.com/office/officeart/2008/layout/HorizontalMultiLevelHierarchy"/>
    <dgm:cxn modelId="{06F98690-6AE1-4DD0-864A-B1A6B8D1B8CD}" type="presOf" srcId="{C585AC18-AEF4-402A-9363-46712A427034}" destId="{32404EA3-C19A-4B4F-93A9-64F684DB77A9}" srcOrd="0" destOrd="0" presId="urn:microsoft.com/office/officeart/2008/layout/HorizontalMultiLevelHierarchy"/>
    <dgm:cxn modelId="{958C7659-CB40-4458-979A-239A7C3137FD}" type="presOf" srcId="{67E2637E-B110-4D12-A405-F81997F5D461}" destId="{DDC7B41F-2BFE-451F-B84E-F27DDD7CD15A}" srcOrd="0" destOrd="0" presId="urn:microsoft.com/office/officeart/2008/layout/HorizontalMultiLevelHierarchy"/>
    <dgm:cxn modelId="{45D5DC43-33FE-49BE-B0C8-161B1A2C0D4B}" type="presOf" srcId="{5DA0F0CD-EC59-4EDC-AAFF-901E43B1CDDC}" destId="{2D866946-8800-4A7A-8853-3EFE977EE639}" srcOrd="1" destOrd="0" presId="urn:microsoft.com/office/officeart/2008/layout/HorizontalMultiLevelHierarchy"/>
    <dgm:cxn modelId="{5A975883-D6CF-4E56-92F5-345C93D9FE68}" type="presOf" srcId="{7B3171FE-6A7F-49C4-9284-3A2611CF8194}" destId="{88BB8BF1-F4A5-4BAF-B704-8708770595F9}" srcOrd="1" destOrd="0" presId="urn:microsoft.com/office/officeart/2008/layout/HorizontalMultiLevelHierarchy"/>
    <dgm:cxn modelId="{3CB3AA85-533D-41E6-90F1-E7C495DDA749}" srcId="{B264A759-7286-48BB-8405-33A98D5E843C}" destId="{3F44C67E-E151-4ED0-87F1-0579B5200A74}" srcOrd="2" destOrd="0" parTransId="{AC432521-EAC2-4011-97E0-6BBBC4756742}" sibTransId="{219B3B74-3779-4FEB-8B62-8B2A0B36DA23}"/>
    <dgm:cxn modelId="{714B77CE-1765-4D64-8D47-64C7E1FDE4AD}" type="presOf" srcId="{04C4DE2B-6C8C-48E5-BD24-5C1B4FCF9E43}" destId="{EDE94248-F306-4690-ACBD-0B8C21EBD92E}" srcOrd="0" destOrd="0" presId="urn:microsoft.com/office/officeart/2008/layout/HorizontalMultiLevelHierarchy"/>
    <dgm:cxn modelId="{35B99DAD-EF36-42A5-95AE-D3FDB575325D}" type="presOf" srcId="{04C4DE2B-6C8C-48E5-BD24-5C1B4FCF9E43}" destId="{A1748C10-9BB0-45CF-890C-DFA1497E3711}" srcOrd="1" destOrd="0" presId="urn:microsoft.com/office/officeart/2008/layout/HorizontalMultiLevelHierarchy"/>
    <dgm:cxn modelId="{8A9FDFAE-D041-424E-BBC1-41EF2EA9B180}" type="presOf" srcId="{17FC53B3-D607-4762-A1DD-C0FE4B1DAB48}" destId="{A0A2ED4C-132D-426D-A5F8-E2D8EA08D18E}" srcOrd="0" destOrd="0" presId="urn:microsoft.com/office/officeart/2008/layout/HorizontalMultiLevelHierarchy"/>
    <dgm:cxn modelId="{0130BB91-C2AF-44F5-A83F-FD0870EDE16F}" type="presOf" srcId="{1F33D1F2-A5E6-4685-8C1A-10ED9901040A}" destId="{23E3A598-5B07-4B65-BA2F-48259728B1E7}" srcOrd="0" destOrd="0" presId="urn:microsoft.com/office/officeart/2008/layout/HorizontalMultiLevelHierarchy"/>
    <dgm:cxn modelId="{976CD0C1-4BC5-40FF-9BDB-08A96A62EFBB}" type="presParOf" srcId="{F4E962DD-BA55-4AF1-A083-ACFA1AA8C8C4}" destId="{6F7B1E5E-A911-4C36-A50D-45270CC12D6C}" srcOrd="0" destOrd="0" presId="urn:microsoft.com/office/officeart/2008/layout/HorizontalMultiLevelHierarchy"/>
    <dgm:cxn modelId="{551D49E3-443E-4E3B-BE2B-B99A702C4CB5}" type="presParOf" srcId="{6F7B1E5E-A911-4C36-A50D-45270CC12D6C}" destId="{1ECC080B-8298-403C-94AC-6D9637827C22}" srcOrd="0" destOrd="0" presId="urn:microsoft.com/office/officeart/2008/layout/HorizontalMultiLevelHierarchy"/>
    <dgm:cxn modelId="{95025DC7-86A4-4410-9573-8162033FC022}" type="presParOf" srcId="{6F7B1E5E-A911-4C36-A50D-45270CC12D6C}" destId="{DB5DF168-1DEC-4BD5-823C-A8D0B76663D5}" srcOrd="1" destOrd="0" presId="urn:microsoft.com/office/officeart/2008/layout/HorizontalMultiLevelHierarchy"/>
    <dgm:cxn modelId="{3AB24F3F-F2B8-4E0C-B3C8-2752B903F0F5}" type="presParOf" srcId="{DB5DF168-1DEC-4BD5-823C-A8D0B76663D5}" destId="{1C5F982E-CC1B-4ED6-990F-83AFC10D3940}" srcOrd="0" destOrd="0" presId="urn:microsoft.com/office/officeart/2008/layout/HorizontalMultiLevelHierarchy"/>
    <dgm:cxn modelId="{7E7F208F-E9CD-4FC5-95FE-019912E05C0F}" type="presParOf" srcId="{1C5F982E-CC1B-4ED6-990F-83AFC10D3940}" destId="{A6730BA8-7B3C-4F6A-B985-1349E0A0B9CC}" srcOrd="0" destOrd="0" presId="urn:microsoft.com/office/officeart/2008/layout/HorizontalMultiLevelHierarchy"/>
    <dgm:cxn modelId="{C04E391B-70C9-4BB8-9807-EE9C671D5B3D}" type="presParOf" srcId="{DB5DF168-1DEC-4BD5-823C-A8D0B76663D5}" destId="{C7A03EF1-9259-47C4-B348-888643097F08}" srcOrd="1" destOrd="0" presId="urn:microsoft.com/office/officeart/2008/layout/HorizontalMultiLevelHierarchy"/>
    <dgm:cxn modelId="{A068B7B9-FEF7-44DD-880C-8D52F8D77696}" type="presParOf" srcId="{C7A03EF1-9259-47C4-B348-888643097F08}" destId="{DABF6D69-9A87-4256-8FAB-FEFB2DE52F0C}" srcOrd="0" destOrd="0" presId="urn:microsoft.com/office/officeart/2008/layout/HorizontalMultiLevelHierarchy"/>
    <dgm:cxn modelId="{83C077A1-7AFD-489A-8AC8-972B5A96D0E0}" type="presParOf" srcId="{C7A03EF1-9259-47C4-B348-888643097F08}" destId="{A9903712-2741-46E8-B457-9D45BA139B14}" srcOrd="1" destOrd="0" presId="urn:microsoft.com/office/officeart/2008/layout/HorizontalMultiLevelHierarchy"/>
    <dgm:cxn modelId="{35818562-E770-49A0-9B04-81EAFA3741B3}" type="presParOf" srcId="{DB5DF168-1DEC-4BD5-823C-A8D0B76663D5}" destId="{DDC7B41F-2BFE-451F-B84E-F27DDD7CD15A}" srcOrd="2" destOrd="0" presId="urn:microsoft.com/office/officeart/2008/layout/HorizontalMultiLevelHierarchy"/>
    <dgm:cxn modelId="{E52F9C5E-5F30-442B-B302-AF7688DCE92C}" type="presParOf" srcId="{DDC7B41F-2BFE-451F-B84E-F27DDD7CD15A}" destId="{303EA987-5BE0-48AB-82B0-8F888CCEE816}" srcOrd="0" destOrd="0" presId="urn:microsoft.com/office/officeart/2008/layout/HorizontalMultiLevelHierarchy"/>
    <dgm:cxn modelId="{EDB06B6D-8F17-46AB-B254-6E6052B21E9B}" type="presParOf" srcId="{DB5DF168-1DEC-4BD5-823C-A8D0B76663D5}" destId="{9E73D453-E3AF-4697-ADE5-1A722E58736D}" srcOrd="3" destOrd="0" presId="urn:microsoft.com/office/officeart/2008/layout/HorizontalMultiLevelHierarchy"/>
    <dgm:cxn modelId="{B17E6622-AC33-4FD1-9540-23F8E33C6FA3}" type="presParOf" srcId="{9E73D453-E3AF-4697-ADE5-1A722E58736D}" destId="{5D71740B-91DB-4DF3-870D-AF34FD75F67B}" srcOrd="0" destOrd="0" presId="urn:microsoft.com/office/officeart/2008/layout/HorizontalMultiLevelHierarchy"/>
    <dgm:cxn modelId="{2FF3D338-DFBC-4382-9424-6793AAC8E2B1}" type="presParOf" srcId="{9E73D453-E3AF-4697-ADE5-1A722E58736D}" destId="{39095DA2-B2E2-48FA-9953-512B3D183F9D}" srcOrd="1" destOrd="0" presId="urn:microsoft.com/office/officeart/2008/layout/HorizontalMultiLevelHierarchy"/>
    <dgm:cxn modelId="{4B6204BA-D963-4E34-AC70-48D6F7FFF55A}" type="presParOf" srcId="{DB5DF168-1DEC-4BD5-823C-A8D0B76663D5}" destId="{CDB189E4-4A3C-4154-B520-55F09515928A}" srcOrd="4" destOrd="0" presId="urn:microsoft.com/office/officeart/2008/layout/HorizontalMultiLevelHierarchy"/>
    <dgm:cxn modelId="{8D670A2D-BE5C-45AB-A780-75F77F337DF2}" type="presParOf" srcId="{CDB189E4-4A3C-4154-B520-55F09515928A}" destId="{B32F5D53-5734-4E51-8EB9-08C55A42F904}" srcOrd="0" destOrd="0" presId="urn:microsoft.com/office/officeart/2008/layout/HorizontalMultiLevelHierarchy"/>
    <dgm:cxn modelId="{A5FBFCBC-B268-464A-BE25-B667D347049F}" type="presParOf" srcId="{DB5DF168-1DEC-4BD5-823C-A8D0B76663D5}" destId="{E2401FC7-BD07-4260-BFD3-A423F9D0E7A0}" srcOrd="5" destOrd="0" presId="urn:microsoft.com/office/officeart/2008/layout/HorizontalMultiLevelHierarchy"/>
    <dgm:cxn modelId="{1F84CAD5-9D1F-4F6B-901C-EB57B2FC024F}" type="presParOf" srcId="{E2401FC7-BD07-4260-BFD3-A423F9D0E7A0}" destId="{C0224136-0C1A-4ABE-9FE5-E6E82F88E112}" srcOrd="0" destOrd="0" presId="urn:microsoft.com/office/officeart/2008/layout/HorizontalMultiLevelHierarchy"/>
    <dgm:cxn modelId="{4C770009-434C-4857-9C74-4D9F17812978}" type="presParOf" srcId="{E2401FC7-BD07-4260-BFD3-A423F9D0E7A0}" destId="{A05B4A58-A34F-487D-A165-E7614F163F1A}" srcOrd="1" destOrd="0" presId="urn:microsoft.com/office/officeart/2008/layout/HorizontalMultiLevelHierarchy"/>
    <dgm:cxn modelId="{1A4673A3-C232-4C7A-AE9D-0CC124909A58}" type="presParOf" srcId="{DB5DF168-1DEC-4BD5-823C-A8D0B76663D5}" destId="{23E3A598-5B07-4B65-BA2F-48259728B1E7}" srcOrd="6" destOrd="0" presId="urn:microsoft.com/office/officeart/2008/layout/HorizontalMultiLevelHierarchy"/>
    <dgm:cxn modelId="{734F401C-BD82-46E2-9303-158BC5DDF270}" type="presParOf" srcId="{23E3A598-5B07-4B65-BA2F-48259728B1E7}" destId="{73366AED-993A-4FFF-ADF4-6CA99BE769C8}" srcOrd="0" destOrd="0" presId="urn:microsoft.com/office/officeart/2008/layout/HorizontalMultiLevelHierarchy"/>
    <dgm:cxn modelId="{445F94DC-AF75-40EC-B3EE-72F9BD910C87}" type="presParOf" srcId="{DB5DF168-1DEC-4BD5-823C-A8D0B76663D5}" destId="{02A6573C-D06A-49E9-9F84-39DD2770A20A}" srcOrd="7" destOrd="0" presId="urn:microsoft.com/office/officeart/2008/layout/HorizontalMultiLevelHierarchy"/>
    <dgm:cxn modelId="{5366E3E8-4D90-43CC-BB6A-275A5E81CF97}" type="presParOf" srcId="{02A6573C-D06A-49E9-9F84-39DD2770A20A}" destId="{B8DF5944-130A-47F1-BFA5-F5F082F28E1F}" srcOrd="0" destOrd="0" presId="urn:microsoft.com/office/officeart/2008/layout/HorizontalMultiLevelHierarchy"/>
    <dgm:cxn modelId="{834DD509-9870-44EE-B0C5-ABF2576E8AE1}" type="presParOf" srcId="{02A6573C-D06A-49E9-9F84-39DD2770A20A}" destId="{BA5E080D-818E-437D-8635-C6C14D260B55}" srcOrd="1" destOrd="0" presId="urn:microsoft.com/office/officeart/2008/layout/HorizontalMultiLevelHierarchy"/>
    <dgm:cxn modelId="{C865F387-63E7-4CDC-A940-3617374FD47B}" type="presParOf" srcId="{DB5DF168-1DEC-4BD5-823C-A8D0B76663D5}" destId="{EDE94248-F306-4690-ACBD-0B8C21EBD92E}" srcOrd="8" destOrd="0" presId="urn:microsoft.com/office/officeart/2008/layout/HorizontalMultiLevelHierarchy"/>
    <dgm:cxn modelId="{022D4B72-2868-487B-8795-CFEEE1220488}" type="presParOf" srcId="{EDE94248-F306-4690-ACBD-0B8C21EBD92E}" destId="{A1748C10-9BB0-45CF-890C-DFA1497E3711}" srcOrd="0" destOrd="0" presId="urn:microsoft.com/office/officeart/2008/layout/HorizontalMultiLevelHierarchy"/>
    <dgm:cxn modelId="{AF859854-5AE9-4A94-9A14-E4C91A29C6FF}" type="presParOf" srcId="{DB5DF168-1DEC-4BD5-823C-A8D0B76663D5}" destId="{FDA7F7F0-E458-4AF9-B2E4-A723F6FDA700}" srcOrd="9" destOrd="0" presId="urn:microsoft.com/office/officeart/2008/layout/HorizontalMultiLevelHierarchy"/>
    <dgm:cxn modelId="{484728C6-A767-4D85-A457-6D0844D4B1D8}" type="presParOf" srcId="{FDA7F7F0-E458-4AF9-B2E4-A723F6FDA700}" destId="{32404EA3-C19A-4B4F-93A9-64F684DB77A9}" srcOrd="0" destOrd="0" presId="urn:microsoft.com/office/officeart/2008/layout/HorizontalMultiLevelHierarchy"/>
    <dgm:cxn modelId="{5D0FF3CD-05A7-457C-9509-F719F187D2FA}" type="presParOf" srcId="{FDA7F7F0-E458-4AF9-B2E4-A723F6FDA700}" destId="{369906CB-C7A3-4C8E-A975-7F36F2C76751}" srcOrd="1" destOrd="0" presId="urn:microsoft.com/office/officeart/2008/layout/HorizontalMultiLevelHierarchy"/>
    <dgm:cxn modelId="{3A467FBC-597B-44E0-A424-071A96E5A3BD}" type="presParOf" srcId="{DB5DF168-1DEC-4BD5-823C-A8D0B76663D5}" destId="{437161C2-E532-4869-B03A-A11207170569}" srcOrd="10" destOrd="0" presId="urn:microsoft.com/office/officeart/2008/layout/HorizontalMultiLevelHierarchy"/>
    <dgm:cxn modelId="{55540E18-C94A-49C8-89D2-484B42C09FBE}" type="presParOf" srcId="{437161C2-E532-4869-B03A-A11207170569}" destId="{88BB8BF1-F4A5-4BAF-B704-8708770595F9}" srcOrd="0" destOrd="0" presId="urn:microsoft.com/office/officeart/2008/layout/HorizontalMultiLevelHierarchy"/>
    <dgm:cxn modelId="{2F76E56A-BAAE-4E9B-8439-AD95C5C04202}" type="presParOf" srcId="{DB5DF168-1DEC-4BD5-823C-A8D0B76663D5}" destId="{32E04D84-9833-4838-BCB1-89829B2D5D0B}" srcOrd="11" destOrd="0" presId="urn:microsoft.com/office/officeart/2008/layout/HorizontalMultiLevelHierarchy"/>
    <dgm:cxn modelId="{BC80215A-853C-44BB-BA2E-3F143CFB92E5}" type="presParOf" srcId="{32E04D84-9833-4838-BCB1-89829B2D5D0B}" destId="{057BC9EA-3A2F-47E3-BEBF-F88680FA34C0}" srcOrd="0" destOrd="0" presId="urn:microsoft.com/office/officeart/2008/layout/HorizontalMultiLevelHierarchy"/>
    <dgm:cxn modelId="{7CD3BBA3-705F-4877-8298-3B6AB478E817}" type="presParOf" srcId="{32E04D84-9833-4838-BCB1-89829B2D5D0B}" destId="{F0FC1273-5E5E-4C0C-86D0-408AF5BBD69D}" srcOrd="1" destOrd="0" presId="urn:microsoft.com/office/officeart/2008/layout/HorizontalMultiLevelHierarchy"/>
    <dgm:cxn modelId="{E39460AA-21AF-4A26-9DE4-6E1A529741AC}" type="presParOf" srcId="{DB5DF168-1DEC-4BD5-823C-A8D0B76663D5}" destId="{C4400BC4-E60A-4DEC-97DA-B2008B6395F1}" srcOrd="12" destOrd="0" presId="urn:microsoft.com/office/officeart/2008/layout/HorizontalMultiLevelHierarchy"/>
    <dgm:cxn modelId="{CC53AFDE-8CB0-48B8-8E19-20178AF72D4A}" type="presParOf" srcId="{C4400BC4-E60A-4DEC-97DA-B2008B6395F1}" destId="{2D866946-8800-4A7A-8853-3EFE977EE639}" srcOrd="0" destOrd="0" presId="urn:microsoft.com/office/officeart/2008/layout/HorizontalMultiLevelHierarchy"/>
    <dgm:cxn modelId="{4D84EAD8-B47C-4A00-9B0F-6171E96DEE4A}" type="presParOf" srcId="{DB5DF168-1DEC-4BD5-823C-A8D0B76663D5}" destId="{4B428C66-0B69-4C37-8586-66C54611F3A0}" srcOrd="13" destOrd="0" presId="urn:microsoft.com/office/officeart/2008/layout/HorizontalMultiLevelHierarchy"/>
    <dgm:cxn modelId="{5B952561-3D21-4A63-A2C6-386AC3704771}" type="presParOf" srcId="{4B428C66-0B69-4C37-8586-66C54611F3A0}" destId="{A0A2ED4C-132D-426D-A5F8-E2D8EA08D18E}" srcOrd="0" destOrd="0" presId="urn:microsoft.com/office/officeart/2008/layout/HorizontalMultiLevelHierarchy"/>
    <dgm:cxn modelId="{D4712354-8736-495D-9DBD-B2BE047AF8F1}" type="presParOf" srcId="{4B428C66-0B69-4C37-8586-66C54611F3A0}" destId="{54AD8AD0-2888-4560-86FE-EC8B8C843A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1: Carta Compromiso Ejecución</a:t>
          </a:r>
          <a:endParaRPr lang="es-CL" sz="16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6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6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5E18BE68-2B8F-4DC9-933D-73FFBD931F5C}">
      <dgm:prSet phldrT="[Texto]" custT="1"/>
      <dgm:spPr/>
      <dgm:t>
        <a:bodyPr/>
        <a:lstStyle/>
        <a:p>
          <a:r>
            <a:rPr lang="es-ES_tradnl" sz="1800" dirty="0" smtClean="0"/>
            <a:t>5. Cotizaciones</a:t>
          </a:r>
        </a:p>
      </dgm:t>
    </dgm:pt>
    <dgm:pt modelId="{0A7F050F-EF7D-4788-8017-CC825BA1EF38}" type="parTrans" cxnId="{EEEE3732-049B-4C42-A701-4F09DEED98E6}">
      <dgm:prSet/>
      <dgm:spPr/>
      <dgm:t>
        <a:bodyPr/>
        <a:lstStyle/>
        <a:p>
          <a:endParaRPr lang="es-CL"/>
        </a:p>
      </dgm:t>
    </dgm:pt>
    <dgm:pt modelId="{822B550C-51A1-40DB-9EC9-C8022C7756FE}" type="sibTrans" cxnId="{EEEE3732-049B-4C42-A701-4F09DEED98E6}">
      <dgm:prSet/>
      <dgm:spPr/>
      <dgm:t>
        <a:bodyPr/>
        <a:lstStyle/>
        <a:p>
          <a:endParaRPr lang="es-CL"/>
        </a:p>
      </dgm:t>
    </dgm:pt>
    <dgm:pt modelId="{0B9111AC-A8EA-4482-8E25-57F9341563F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Dos por cada gasto de inversión solicitado</a:t>
          </a:r>
          <a:endParaRPr lang="es-CL" sz="1800" dirty="0"/>
        </a:p>
      </dgm:t>
    </dgm:pt>
    <dgm:pt modelId="{AFB3E4F8-FA67-4129-A158-68697A79E622}" type="parTrans" cxnId="{F17E1A37-98E0-4828-BAC3-C5E14F49C3FA}">
      <dgm:prSet/>
      <dgm:spPr/>
      <dgm:t>
        <a:bodyPr/>
        <a:lstStyle/>
        <a:p>
          <a:endParaRPr lang="es-CL"/>
        </a:p>
      </dgm:t>
    </dgm:pt>
    <dgm:pt modelId="{FFF52B4A-8E60-436B-8EA6-019AF74E62C0}" type="sibTrans" cxnId="{F17E1A37-98E0-4828-BAC3-C5E14F49C3FA}">
      <dgm:prSet/>
      <dgm:spPr/>
      <dgm:t>
        <a:bodyPr/>
        <a:lstStyle/>
        <a:p>
          <a:endParaRPr lang="es-CL"/>
        </a:p>
      </dgm:t>
    </dgm:pt>
    <dgm:pt modelId="{C6460D1D-06DE-44C1-8605-0CFB08DC6E6F}">
      <dgm:prSet phldrT="[Texto]" custT="1"/>
      <dgm:spPr/>
      <dgm:t>
        <a:bodyPr/>
        <a:lstStyle/>
        <a:p>
          <a:r>
            <a:rPr lang="es-ES_tradnl" sz="1800" dirty="0" smtClean="0"/>
            <a:t>6. Otros Antecedentes </a:t>
          </a:r>
          <a:endParaRPr lang="es-CL" sz="1800" dirty="0"/>
        </a:p>
      </dgm:t>
    </dgm:pt>
    <dgm:pt modelId="{FF634191-AAC3-4600-B2DC-3C8A38743969}" type="parTrans" cxnId="{19CBECA0-90CB-4FFC-9A55-5FF98A9657EB}">
      <dgm:prSet/>
      <dgm:spPr/>
      <dgm:t>
        <a:bodyPr/>
        <a:lstStyle/>
        <a:p>
          <a:endParaRPr lang="es-CL"/>
        </a:p>
      </dgm:t>
    </dgm:pt>
    <dgm:pt modelId="{B2A7BC0E-4D1F-4BA5-B05B-03C6C2B04956}" type="sibTrans" cxnId="{19CBECA0-90CB-4FFC-9A55-5FF98A9657EB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2: Declaración Jurada aceptación de condiciones concurso y datos fidedignos</a:t>
          </a:r>
          <a:endParaRPr lang="es-CL" sz="16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3:Declaracion Jurada de Exclusividad</a:t>
          </a:r>
          <a:endParaRPr lang="es-CL" sz="16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5: Declaración sobre personal</a:t>
          </a:r>
          <a:endParaRPr lang="es-CL" sz="16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6: Certificado Bienes Durables</a:t>
          </a:r>
          <a:endParaRPr lang="es-CL" sz="16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3E57EEA6-DB8E-4F15-BECC-C34972A5E90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7: Responsable Proyecto</a:t>
          </a:r>
          <a:endParaRPr lang="es-CL" sz="1600" dirty="0"/>
        </a:p>
      </dgm:t>
    </dgm:pt>
    <dgm:pt modelId="{E6CD192A-AC86-4573-BC23-B00C93A4D917}" type="parTrans" cxnId="{D699370B-B618-4D2C-87BC-19E0B145FEB6}">
      <dgm:prSet/>
      <dgm:spPr/>
      <dgm:t>
        <a:bodyPr/>
        <a:lstStyle/>
        <a:p>
          <a:endParaRPr lang="es-CL"/>
        </a:p>
      </dgm:t>
    </dgm:pt>
    <dgm:pt modelId="{819871FC-E176-4117-8EFB-925DDA4B1FE0}" type="sibTrans" cxnId="{D699370B-B618-4D2C-87BC-19E0B145FEB6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8: Detalle gastos propios o de terceros</a:t>
          </a:r>
          <a:endParaRPr lang="es-CL" sz="16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3FDE647B-F1C7-4538-AFBB-B97477FC7E80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Directorio Vigente: </a:t>
          </a:r>
          <a:r>
            <a:rPr lang="es-ES" sz="1600" b="0" dirty="0" smtClean="0">
              <a:effectLst/>
            </a:rPr>
            <a:t>sólo si no esta señalado en la vigencia de la Personalidad Jurídica.</a:t>
          </a:r>
          <a:endParaRPr lang="es-CL" sz="1600" b="0" dirty="0"/>
        </a:p>
      </dgm:t>
    </dgm:pt>
    <dgm:pt modelId="{08E94B9A-578D-451C-B3C7-B47E327291C2}" type="parTrans" cxnId="{D37B34AC-A481-4B36-830C-256DECEB2D8A}">
      <dgm:prSet/>
      <dgm:spPr/>
      <dgm:t>
        <a:bodyPr/>
        <a:lstStyle/>
        <a:p>
          <a:endParaRPr lang="es-CL"/>
        </a:p>
      </dgm:t>
    </dgm:pt>
    <dgm:pt modelId="{831F662E-E128-46E0-8E34-23592E976D11}" type="sibTrans" cxnId="{D37B34AC-A481-4B36-830C-256DECEB2D8A}">
      <dgm:prSet/>
      <dgm:spPr/>
      <dgm:t>
        <a:bodyPr/>
        <a:lstStyle/>
        <a:p>
          <a:endParaRPr lang="es-CL"/>
        </a:p>
      </dgm:t>
    </dgm:pt>
    <dgm:pt modelId="{94441442-BDB2-424A-BA3C-27FC0B806FE9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Vigencia de Personalidad Jurídica:  </a:t>
          </a:r>
          <a:r>
            <a:rPr lang="es-ES" sz="1600" b="0" dirty="0" smtClean="0">
              <a:effectLst/>
            </a:rPr>
            <a:t>extendido hasta 6 meses antes de la postulación. Por restricción de la Ley de Presupuesto, la entidad debe tener un mínimo de 2 años de antigüedad.</a:t>
          </a:r>
          <a:endParaRPr lang="es-CL" sz="1600" b="0" dirty="0"/>
        </a:p>
      </dgm:t>
    </dgm:pt>
    <dgm:pt modelId="{AF695CDD-F82C-493E-B6BD-FD4AF9229C09}" type="parTrans" cxnId="{B466DDAF-FB9A-418B-89F5-829FAF6E459E}">
      <dgm:prSet/>
      <dgm:spPr/>
      <dgm:t>
        <a:bodyPr/>
        <a:lstStyle/>
        <a:p>
          <a:endParaRPr lang="es-CL"/>
        </a:p>
      </dgm:t>
    </dgm:pt>
    <dgm:pt modelId="{2DD4554E-1DA9-4EF2-A7BA-495CD3BA4B58}" type="sibTrans" cxnId="{B466DDAF-FB9A-418B-89F5-829FAF6E459E}">
      <dgm:prSet/>
      <dgm:spPr/>
      <dgm:t>
        <a:bodyPr/>
        <a:lstStyle/>
        <a:p>
          <a:endParaRPr lang="es-CL"/>
        </a:p>
      </dgm:t>
    </dgm:pt>
    <dgm:pt modelId="{C092A3A1-5780-4B3A-9B03-67367820EA76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9: Certificado de Asociatividad</a:t>
          </a:r>
          <a:endParaRPr lang="es-CL" sz="1600" dirty="0"/>
        </a:p>
      </dgm:t>
    </dgm:pt>
    <dgm:pt modelId="{858FE51B-29FA-4AA2-8224-D6DE70EBF60D}" type="parTrans" cxnId="{528CE7FA-687F-4721-B0ED-44907E9BC583}">
      <dgm:prSet/>
      <dgm:spPr/>
      <dgm:t>
        <a:bodyPr/>
        <a:lstStyle/>
        <a:p>
          <a:endParaRPr lang="es-CL"/>
        </a:p>
      </dgm:t>
    </dgm:pt>
    <dgm:pt modelId="{BFC51036-5E8C-4DBE-94DF-FFBF95034926}" type="sibTrans" cxnId="{528CE7FA-687F-4721-B0ED-44907E9BC583}">
      <dgm:prSet/>
      <dgm:spPr/>
      <dgm:t>
        <a:bodyPr/>
        <a:lstStyle/>
        <a:p>
          <a:endParaRPr lang="es-CL"/>
        </a:p>
      </dgm:t>
    </dgm:pt>
    <dgm:pt modelId="{64D732EA-1FF3-412F-9750-60E168C09750}">
      <dgm:prSet phldrT="[Texto]" custT="1"/>
      <dgm:spPr/>
      <dgm:t>
        <a:bodyPr/>
        <a:lstStyle/>
        <a:p>
          <a:pPr marL="0" indent="0"/>
          <a:r>
            <a:rPr lang="es-ES_tradnl" sz="1600" b="0" dirty="0" smtClean="0"/>
            <a:t>Certificado de </a:t>
          </a:r>
          <a:r>
            <a:rPr lang="es-ES_tradnl" sz="1600" b="0" dirty="0" err="1" smtClean="0"/>
            <a:t>Expertis</a:t>
          </a:r>
          <a:r>
            <a:rPr lang="es-ES_tradnl" sz="1600" b="0" dirty="0" smtClean="0"/>
            <a:t> o Titulo Profesional</a:t>
          </a:r>
          <a:endParaRPr lang="es-CL" sz="1600" dirty="0"/>
        </a:p>
      </dgm:t>
    </dgm:pt>
    <dgm:pt modelId="{7AD0577A-F7DD-492B-BE12-0CDB5B7F74EA}" type="parTrans" cxnId="{70064D6F-9CEA-4FC8-A6D5-F8F9F637D277}">
      <dgm:prSet/>
      <dgm:spPr/>
      <dgm:t>
        <a:bodyPr/>
        <a:lstStyle/>
        <a:p>
          <a:endParaRPr lang="es-CL"/>
        </a:p>
      </dgm:t>
    </dgm:pt>
    <dgm:pt modelId="{DAD2E32E-A65E-49C7-A361-F4F953156142}" type="sibTrans" cxnId="{70064D6F-9CEA-4FC8-A6D5-F8F9F637D277}">
      <dgm:prSet/>
      <dgm:spPr/>
      <dgm:t>
        <a:bodyPr/>
        <a:lstStyle/>
        <a:p>
          <a:endParaRPr lang="es-CL"/>
        </a:p>
      </dgm:t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3" custLinFactNeighborX="-5019" custLinFactNeighborY="1237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3" custScaleX="97937" custScaleY="998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EA061B6-6466-4207-A1BF-1386A1CB1DCA}" type="pres">
      <dgm:prSet presAssocID="{0E455EB5-51AA-4110-8A22-B84FF5DB06DB}" presName="spaceBetweenRectangles" presStyleCnt="0"/>
      <dgm:spPr/>
    </dgm:pt>
    <dgm:pt modelId="{45F34009-611C-43D1-AED0-733A07C38EF7}" type="pres">
      <dgm:prSet presAssocID="{5E18BE68-2B8F-4DC9-933D-73FFBD931F5C}" presName="parentLin" presStyleCnt="0"/>
      <dgm:spPr/>
    </dgm:pt>
    <dgm:pt modelId="{F0C13245-EEAC-41DC-93CD-CBD41BA14865}" type="pres">
      <dgm:prSet presAssocID="{5E18BE68-2B8F-4DC9-933D-73FFBD931F5C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0BBB9ABD-E749-4CC7-A42B-6CBD926A2BC8}" type="pres">
      <dgm:prSet presAssocID="{5E18BE68-2B8F-4DC9-933D-73FFBD931F5C}" presName="parentText" presStyleLbl="node1" presStyleIdx="1" presStyleCnt="3" custLinFactNeighborX="3093" custLinFactNeighborY="-630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343D7B-1752-4F55-9645-39DFD70FC5E3}" type="pres">
      <dgm:prSet presAssocID="{5E18BE68-2B8F-4DC9-933D-73FFBD931F5C}" presName="negativeSpace" presStyleCnt="0"/>
      <dgm:spPr/>
    </dgm:pt>
    <dgm:pt modelId="{9B49FC77-7899-4FE9-BBB1-41ED374C02BE}" type="pres">
      <dgm:prSet presAssocID="{5E18BE68-2B8F-4DC9-933D-73FFBD931F5C}" presName="childText" presStyleLbl="conFgAcc1" presStyleIdx="1" presStyleCnt="3" custScaleX="97938" custLinFactNeighborY="-5753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FA40DF-57E3-4913-B94A-15FE5E24037F}" type="pres">
      <dgm:prSet presAssocID="{822B550C-51A1-40DB-9EC9-C8022C7756FE}" presName="spaceBetweenRectangles" presStyleCnt="0"/>
      <dgm:spPr/>
    </dgm:pt>
    <dgm:pt modelId="{28BF72A9-423F-4507-B5AA-87C4906CDF60}" type="pres">
      <dgm:prSet presAssocID="{C6460D1D-06DE-44C1-8605-0CFB08DC6E6F}" presName="parentLin" presStyleCnt="0"/>
      <dgm:spPr/>
    </dgm:pt>
    <dgm:pt modelId="{4B9A9F93-FE24-406A-8BB6-45711B0A00C0}" type="pres">
      <dgm:prSet presAssocID="{C6460D1D-06DE-44C1-8605-0CFB08DC6E6F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534E47B-6B90-48DA-B657-CD5C96D0B519}" type="pres">
      <dgm:prSet presAssocID="{C6460D1D-06DE-44C1-8605-0CFB08DC6E6F}" presName="parentText" presStyleLbl="node1" presStyleIdx="2" presStyleCnt="3" custLinFactNeighborX="3093" custLinFactNeighborY="-1034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68C79E9-9F89-4EE3-B05A-15071EAB8479}" type="pres">
      <dgm:prSet presAssocID="{C6460D1D-06DE-44C1-8605-0CFB08DC6E6F}" presName="negativeSpace" presStyleCnt="0"/>
      <dgm:spPr/>
    </dgm:pt>
    <dgm:pt modelId="{5CFAF70E-3540-4B12-9FC0-D4AE3CFA6AD8}" type="pres">
      <dgm:prSet presAssocID="{C6460D1D-06DE-44C1-8605-0CFB08DC6E6F}" presName="childText" presStyleLbl="conFgAcc1" presStyleIdx="2" presStyleCnt="3" custScaleX="97938" custScaleY="96566" custLinFactNeighborY="-2912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FFF9F8D8-D616-4B87-9B9F-E61644517B8A}" type="presOf" srcId="{FD52DB15-F8D5-450A-811E-0402798191E3}" destId="{25020CD2-1B30-4808-9702-27297FF82512}" srcOrd="0" destOrd="1" presId="urn:microsoft.com/office/officeart/2005/8/layout/list1"/>
    <dgm:cxn modelId="{19CBECA0-90CB-4FFC-9A55-5FF98A9657EB}" srcId="{F52E2507-71AA-405A-9C5B-78BE0C04D708}" destId="{C6460D1D-06DE-44C1-8605-0CFB08DC6E6F}" srcOrd="2" destOrd="0" parTransId="{FF634191-AAC3-4600-B2DC-3C8A38743969}" sibTransId="{B2A7BC0E-4D1F-4BA5-B05B-03C6C2B04956}"/>
    <dgm:cxn modelId="{2EE67A8E-AD85-43E8-B73D-39599B53E944}" type="presOf" srcId="{92542E4C-68ED-4089-A59A-7043CC41DFBD}" destId="{25020CD2-1B30-4808-9702-27297FF82512}" srcOrd="0" destOrd="5" presId="urn:microsoft.com/office/officeart/2005/8/layout/list1"/>
    <dgm:cxn modelId="{DFB50947-AEF1-4BC4-A80D-A372A75E5891}" srcId="{86EB1987-6EAA-47D9-BA98-A1B6DB533280}" destId="{FAA8C41A-2087-471D-B292-B8A5A07A46D6}" srcOrd="7" destOrd="0" parTransId="{E9A9FA89-5C0F-4F5B-AE4C-D832CC3CA454}" sibTransId="{5D8F08CC-756D-4E3E-A80D-48ED4850E961}"/>
    <dgm:cxn modelId="{6AA290BB-79F5-445E-A109-C4D220A9FA77}" type="presOf" srcId="{3FDE647B-F1C7-4538-AFBB-B97477FC7E80}" destId="{5CFAF70E-3540-4B12-9FC0-D4AE3CFA6AD8}" srcOrd="0" destOrd="1" presId="urn:microsoft.com/office/officeart/2005/8/layout/list1"/>
    <dgm:cxn modelId="{7421DF96-3737-4FD7-B451-5FC84F2B2842}" type="presOf" srcId="{FAA8C41A-2087-471D-B292-B8A5A07A46D6}" destId="{25020CD2-1B30-4808-9702-27297FF82512}" srcOrd="0" destOrd="7" presId="urn:microsoft.com/office/officeart/2005/8/layout/list1"/>
    <dgm:cxn modelId="{528CE7FA-687F-4721-B0ED-44907E9BC583}" srcId="{86EB1987-6EAA-47D9-BA98-A1B6DB533280}" destId="{C092A3A1-5780-4B3A-9B03-67367820EA76}" srcOrd="8" destOrd="0" parTransId="{858FE51B-29FA-4AA2-8224-D6DE70EBF60D}" sibTransId="{BFC51036-5E8C-4DBE-94DF-FFBF95034926}"/>
    <dgm:cxn modelId="{1DA900B2-C4D8-4BEF-80DF-63C52EBDACE3}" type="presOf" srcId="{5E18BE68-2B8F-4DC9-933D-73FFBD931F5C}" destId="{0BBB9ABD-E749-4CC7-A42B-6CBD926A2BC8}" srcOrd="1" destOrd="0" presId="urn:microsoft.com/office/officeart/2005/8/layout/list1"/>
    <dgm:cxn modelId="{4C437952-EDA2-4EE5-A0FA-15A63547A719}" type="presOf" srcId="{94441442-BDB2-424A-BA3C-27FC0B806FE9}" destId="{5CFAF70E-3540-4B12-9FC0-D4AE3CFA6AD8}" srcOrd="0" destOrd="0" presId="urn:microsoft.com/office/officeart/2005/8/layout/list1"/>
    <dgm:cxn modelId="{20B64BDE-599C-4B6F-8296-2741CC36B54B}" type="presOf" srcId="{C092A3A1-5780-4B3A-9B03-67367820EA76}" destId="{25020CD2-1B30-4808-9702-27297FF82512}" srcOrd="0" destOrd="8" presId="urn:microsoft.com/office/officeart/2005/8/layout/list1"/>
    <dgm:cxn modelId="{3890460C-7F6D-47EE-8239-F8BFFBBF8202}" type="presOf" srcId="{64D732EA-1FF3-412F-9750-60E168C09750}" destId="{25020CD2-1B30-4808-9702-27297FF82512}" srcOrd="0" destOrd="9" presId="urn:microsoft.com/office/officeart/2005/8/layout/list1"/>
    <dgm:cxn modelId="{1968FE36-D139-4AD3-8F16-B7549CBF4990}" type="presOf" srcId="{F52E2507-71AA-405A-9C5B-78BE0C04D708}" destId="{64A4E054-AA0A-4994-BD8C-2A5EADAD5EC7}" srcOrd="0" destOrd="0" presId="urn:microsoft.com/office/officeart/2005/8/layout/list1"/>
    <dgm:cxn modelId="{B623A55E-BB36-46D4-BCB7-74283A79372E}" type="presOf" srcId="{0B9111AC-A8EA-4482-8E25-57F9341563FD}" destId="{9B49FC77-7899-4FE9-BBB1-41ED374C02BE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2CA6B395-F07C-4666-88EC-7045523235C5}" type="presOf" srcId="{04EEC67C-48F0-4C98-86A1-B9E92EA4D844}" destId="{25020CD2-1B30-4808-9702-27297FF82512}" srcOrd="0" destOrd="2" presId="urn:microsoft.com/office/officeart/2005/8/layout/list1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D37B34AC-A481-4B36-830C-256DECEB2D8A}" srcId="{C6460D1D-06DE-44C1-8605-0CFB08DC6E6F}" destId="{3FDE647B-F1C7-4538-AFBB-B97477FC7E80}" srcOrd="1" destOrd="0" parTransId="{08E94B9A-578D-451C-B3C7-B47E327291C2}" sibTransId="{831F662E-E128-46E0-8E34-23592E976D11}"/>
    <dgm:cxn modelId="{EEEE3732-049B-4C42-A701-4F09DEED98E6}" srcId="{F52E2507-71AA-405A-9C5B-78BE0C04D708}" destId="{5E18BE68-2B8F-4DC9-933D-73FFBD931F5C}" srcOrd="1" destOrd="0" parTransId="{0A7F050F-EF7D-4788-8017-CC825BA1EF38}" sibTransId="{822B550C-51A1-40DB-9EC9-C8022C7756FE}"/>
    <dgm:cxn modelId="{A077B7D7-492B-4E4F-89EA-B90CB1869203}" type="presOf" srcId="{3E57EEA6-DB8E-4F15-BECC-C34972A5E903}" destId="{25020CD2-1B30-4808-9702-27297FF82512}" srcOrd="0" destOrd="6" presId="urn:microsoft.com/office/officeart/2005/8/layout/list1"/>
    <dgm:cxn modelId="{B466DDAF-FB9A-418B-89F5-829FAF6E459E}" srcId="{C6460D1D-06DE-44C1-8605-0CFB08DC6E6F}" destId="{94441442-BDB2-424A-BA3C-27FC0B806FE9}" srcOrd="0" destOrd="0" parTransId="{AF695CDD-F82C-493E-B6BD-FD4AF9229C09}" sibTransId="{2DD4554E-1DA9-4EF2-A7BA-495CD3BA4B58}"/>
    <dgm:cxn modelId="{F17E1A37-98E0-4828-BAC3-C5E14F49C3FA}" srcId="{5E18BE68-2B8F-4DC9-933D-73FFBD931F5C}" destId="{0B9111AC-A8EA-4482-8E25-57F9341563FD}" srcOrd="0" destOrd="0" parTransId="{AFB3E4F8-FA67-4129-A158-68697A79E622}" sibTransId="{FFF52B4A-8E60-436B-8EA6-019AF74E62C0}"/>
    <dgm:cxn modelId="{D699370B-B618-4D2C-87BC-19E0B145FEB6}" srcId="{86EB1987-6EAA-47D9-BA98-A1B6DB533280}" destId="{3E57EEA6-DB8E-4F15-BECC-C34972A5E903}" srcOrd="6" destOrd="0" parTransId="{E6CD192A-AC86-4573-BC23-B00C93A4D917}" sibTransId="{819871FC-E176-4117-8EFB-925DDA4B1FE0}"/>
    <dgm:cxn modelId="{CD7E4B26-21FB-466E-9281-CE882626CB4E}" type="presOf" srcId="{3F9FD0F7-7661-49B0-ACFF-EBF90D04A956}" destId="{25020CD2-1B30-4808-9702-27297FF82512}" srcOrd="0" destOrd="3" presId="urn:microsoft.com/office/officeart/2005/8/layout/list1"/>
    <dgm:cxn modelId="{5B43C5E8-6393-42EF-8124-A795C27BBB3C}" type="presOf" srcId="{5E18BE68-2B8F-4DC9-933D-73FFBD931F5C}" destId="{F0C13245-EEAC-41DC-93CD-CBD41BA14865}" srcOrd="0" destOrd="0" presId="urn:microsoft.com/office/officeart/2005/8/layout/list1"/>
    <dgm:cxn modelId="{28DB1F92-1FF1-4CC3-8B91-51BB641F5EC0}" type="presOf" srcId="{2B555CD3-DFC7-4D37-8B5A-C25CCFECEB57}" destId="{25020CD2-1B30-4808-9702-27297FF82512}" srcOrd="0" destOrd="0" presId="urn:microsoft.com/office/officeart/2005/8/layout/list1"/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F7834C8-C2C7-454F-9F4D-1C2F2597F69B}" type="presOf" srcId="{C6460D1D-06DE-44C1-8605-0CFB08DC6E6F}" destId="{9534E47B-6B90-48DA-B657-CD5C96D0B519}" srcOrd="1" destOrd="0" presId="urn:microsoft.com/office/officeart/2005/8/layout/list1"/>
    <dgm:cxn modelId="{EA23608F-262A-4D07-A3D9-6FF71588A6C3}" type="presOf" srcId="{C6460D1D-06DE-44C1-8605-0CFB08DC6E6F}" destId="{4B9A9F93-FE24-406A-8BB6-45711B0A00C0}" srcOrd="0" destOrd="0" presId="urn:microsoft.com/office/officeart/2005/8/layout/list1"/>
    <dgm:cxn modelId="{BC457B3F-190A-4B3B-ABE3-D8A1D7FA548E}" type="presOf" srcId="{DECB98A2-9B3A-4C64-A065-5F526D326E81}" destId="{25020CD2-1B30-4808-9702-27297FF82512}" srcOrd="0" destOrd="4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A1E5D57C-07E4-4813-8E9E-E7A170D464DF}" type="presOf" srcId="{86EB1987-6EAA-47D9-BA98-A1B6DB533280}" destId="{3289C91D-6194-41A8-A86A-FCD60D792A7A}" srcOrd="0" destOrd="0" presId="urn:microsoft.com/office/officeart/2005/8/layout/list1"/>
    <dgm:cxn modelId="{70064D6F-9CEA-4FC8-A6D5-F8F9F637D277}" srcId="{86EB1987-6EAA-47D9-BA98-A1B6DB533280}" destId="{64D732EA-1FF3-412F-9750-60E168C09750}" srcOrd="9" destOrd="0" parTransId="{7AD0577A-F7DD-492B-BE12-0CDB5B7F74EA}" sibTransId="{DAD2E32E-A65E-49C7-A361-F4F953156142}"/>
    <dgm:cxn modelId="{9580E934-DCB9-4265-8369-44C674CECDBC}" type="presOf" srcId="{86EB1987-6EAA-47D9-BA98-A1B6DB533280}" destId="{5715A044-5CCC-4A17-A8A8-F89ABD1F9FBA}" srcOrd="1" destOrd="0" presId="urn:microsoft.com/office/officeart/2005/8/layout/list1"/>
    <dgm:cxn modelId="{8C741957-EC0C-468F-A605-F234427AD40B}" type="presParOf" srcId="{64A4E054-AA0A-4994-BD8C-2A5EADAD5EC7}" destId="{4D1F3F74-E52D-47E4-8E90-BD1CC488948A}" srcOrd="0" destOrd="0" presId="urn:microsoft.com/office/officeart/2005/8/layout/list1"/>
    <dgm:cxn modelId="{EDB87ACF-746B-4A25-8051-13A4D394A52D}" type="presParOf" srcId="{4D1F3F74-E52D-47E4-8E90-BD1CC488948A}" destId="{3289C91D-6194-41A8-A86A-FCD60D792A7A}" srcOrd="0" destOrd="0" presId="urn:microsoft.com/office/officeart/2005/8/layout/list1"/>
    <dgm:cxn modelId="{216790B4-F68D-40EB-B09B-C07D2B98A221}" type="presParOf" srcId="{4D1F3F74-E52D-47E4-8E90-BD1CC488948A}" destId="{5715A044-5CCC-4A17-A8A8-F89ABD1F9FBA}" srcOrd="1" destOrd="0" presId="urn:microsoft.com/office/officeart/2005/8/layout/list1"/>
    <dgm:cxn modelId="{3A61B9E3-9C9F-47BA-8044-F6C6F75D976D}" type="presParOf" srcId="{64A4E054-AA0A-4994-BD8C-2A5EADAD5EC7}" destId="{7A09EE26-D76B-436F-A4FA-38FDAE86E322}" srcOrd="1" destOrd="0" presId="urn:microsoft.com/office/officeart/2005/8/layout/list1"/>
    <dgm:cxn modelId="{DCA09FA9-932C-4203-A492-96A42B5FDB73}" type="presParOf" srcId="{64A4E054-AA0A-4994-BD8C-2A5EADAD5EC7}" destId="{25020CD2-1B30-4808-9702-27297FF82512}" srcOrd="2" destOrd="0" presId="urn:microsoft.com/office/officeart/2005/8/layout/list1"/>
    <dgm:cxn modelId="{001A5784-F458-49A0-8BFE-B031187AA27C}" type="presParOf" srcId="{64A4E054-AA0A-4994-BD8C-2A5EADAD5EC7}" destId="{3EA061B6-6466-4207-A1BF-1386A1CB1DCA}" srcOrd="3" destOrd="0" presId="urn:microsoft.com/office/officeart/2005/8/layout/list1"/>
    <dgm:cxn modelId="{1C1A3B3B-2BD6-41BE-B481-24CE3990C0F6}" type="presParOf" srcId="{64A4E054-AA0A-4994-BD8C-2A5EADAD5EC7}" destId="{45F34009-611C-43D1-AED0-733A07C38EF7}" srcOrd="4" destOrd="0" presId="urn:microsoft.com/office/officeart/2005/8/layout/list1"/>
    <dgm:cxn modelId="{BA19717D-E038-4BEB-963F-0335AA126D32}" type="presParOf" srcId="{45F34009-611C-43D1-AED0-733A07C38EF7}" destId="{F0C13245-EEAC-41DC-93CD-CBD41BA14865}" srcOrd="0" destOrd="0" presId="urn:microsoft.com/office/officeart/2005/8/layout/list1"/>
    <dgm:cxn modelId="{7986EDF7-2E1F-4EFF-A5A8-43055566BEEA}" type="presParOf" srcId="{45F34009-611C-43D1-AED0-733A07C38EF7}" destId="{0BBB9ABD-E749-4CC7-A42B-6CBD926A2BC8}" srcOrd="1" destOrd="0" presId="urn:microsoft.com/office/officeart/2005/8/layout/list1"/>
    <dgm:cxn modelId="{04E02212-A710-4DD8-B9B1-1E2979DC378B}" type="presParOf" srcId="{64A4E054-AA0A-4994-BD8C-2A5EADAD5EC7}" destId="{28343D7B-1752-4F55-9645-39DFD70FC5E3}" srcOrd="5" destOrd="0" presId="urn:microsoft.com/office/officeart/2005/8/layout/list1"/>
    <dgm:cxn modelId="{76C432CD-D2AC-4139-A708-7249112A73BE}" type="presParOf" srcId="{64A4E054-AA0A-4994-BD8C-2A5EADAD5EC7}" destId="{9B49FC77-7899-4FE9-BBB1-41ED374C02BE}" srcOrd="6" destOrd="0" presId="urn:microsoft.com/office/officeart/2005/8/layout/list1"/>
    <dgm:cxn modelId="{EB910785-2345-4A06-B6D5-F455B996B243}" type="presParOf" srcId="{64A4E054-AA0A-4994-BD8C-2A5EADAD5EC7}" destId="{48FA40DF-57E3-4913-B94A-15FE5E24037F}" srcOrd="7" destOrd="0" presId="urn:microsoft.com/office/officeart/2005/8/layout/list1"/>
    <dgm:cxn modelId="{38640EDD-3216-441C-8902-A6E4DFD47B64}" type="presParOf" srcId="{64A4E054-AA0A-4994-BD8C-2A5EADAD5EC7}" destId="{28BF72A9-423F-4507-B5AA-87C4906CDF60}" srcOrd="8" destOrd="0" presId="urn:microsoft.com/office/officeart/2005/8/layout/list1"/>
    <dgm:cxn modelId="{29D852EC-12C2-4B89-928D-4284208BB20D}" type="presParOf" srcId="{28BF72A9-423F-4507-B5AA-87C4906CDF60}" destId="{4B9A9F93-FE24-406A-8BB6-45711B0A00C0}" srcOrd="0" destOrd="0" presId="urn:microsoft.com/office/officeart/2005/8/layout/list1"/>
    <dgm:cxn modelId="{351677B9-B823-4861-814F-0B913880D8A3}" type="presParOf" srcId="{28BF72A9-423F-4507-B5AA-87C4906CDF60}" destId="{9534E47B-6B90-48DA-B657-CD5C96D0B519}" srcOrd="1" destOrd="0" presId="urn:microsoft.com/office/officeart/2005/8/layout/list1"/>
    <dgm:cxn modelId="{34560F03-B0DD-486A-912C-A0147C86F47A}" type="presParOf" srcId="{64A4E054-AA0A-4994-BD8C-2A5EADAD5EC7}" destId="{568C79E9-9F89-4EE3-B05A-15071EAB8479}" srcOrd="9" destOrd="0" presId="urn:microsoft.com/office/officeart/2005/8/layout/list1"/>
    <dgm:cxn modelId="{36931E73-ABA9-4DFE-AB61-6BE830FCBCEF}" type="presParOf" srcId="{64A4E054-AA0A-4994-BD8C-2A5EADAD5EC7}" destId="{5CFAF70E-3540-4B12-9FC0-D4AE3CFA6A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1: Carta Compromiso Ejecución</a:t>
          </a:r>
          <a:endParaRPr lang="es-CL" sz="18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8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8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2: Declaración Jurada Aceptación de las 		         condiciones concurso y datos fidedignos</a:t>
          </a:r>
          <a:endParaRPr lang="es-CL" sz="18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3:Declaracion Jurada de Exclusividad</a:t>
          </a:r>
          <a:endParaRPr lang="es-CL" sz="18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5: Declaración sobre personal</a:t>
          </a:r>
          <a:endParaRPr lang="es-CL" sz="18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6: Certificado Bienes Durables</a:t>
          </a:r>
          <a:endParaRPr lang="es-CL" sz="18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8: Detalle gastos propios o de terceros</a:t>
          </a:r>
          <a:endParaRPr lang="es-CL" sz="18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CA07A1BC-EBE1-44FD-82FB-E75622E454AC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9: Certificado de Asociatividad</a:t>
          </a:r>
          <a:endParaRPr lang="es-CL" sz="1800" dirty="0"/>
        </a:p>
      </dgm:t>
    </dgm:pt>
    <dgm:pt modelId="{4EBFB672-2F80-40F4-A421-E34399B22573}" type="parTrans" cxnId="{41801541-AB68-4012-BE9F-651CD0ACF3D3}">
      <dgm:prSet/>
      <dgm:spPr/>
      <dgm:t>
        <a:bodyPr/>
        <a:lstStyle/>
        <a:p>
          <a:endParaRPr lang="es-CL"/>
        </a:p>
      </dgm:t>
    </dgm:pt>
    <dgm:pt modelId="{CDA73C0A-8F66-4CE4-8E76-E2039341389A}" type="sibTrans" cxnId="{41801541-AB68-4012-BE9F-651CD0ACF3D3}">
      <dgm:prSet/>
      <dgm:spPr/>
      <dgm:t>
        <a:bodyPr/>
        <a:lstStyle/>
        <a:p>
          <a:endParaRPr lang="es-CL"/>
        </a:p>
      </dgm:t>
    </dgm:pt>
    <dgm:pt modelId="{4ACF6BFE-FE78-45BC-A6DF-3654409E3E17}">
      <dgm:prSet phldrT="[Texto]" custT="1"/>
      <dgm:spPr/>
      <dgm:t>
        <a:bodyPr/>
        <a:lstStyle/>
        <a:p>
          <a:pPr marL="0" indent="0"/>
          <a:r>
            <a:rPr lang="es-ES_tradnl" sz="1800" b="0" dirty="0" smtClean="0"/>
            <a:t>Certificado de </a:t>
          </a:r>
          <a:r>
            <a:rPr lang="es-ES_tradnl" sz="1800" b="0" dirty="0" err="1" smtClean="0"/>
            <a:t>Expertis</a:t>
          </a:r>
          <a:r>
            <a:rPr lang="es-ES_tradnl" sz="1800" b="0" dirty="0" smtClean="0"/>
            <a:t> o Titulo Profesional</a:t>
          </a:r>
          <a:endParaRPr lang="es-CL" sz="1800" dirty="0"/>
        </a:p>
      </dgm:t>
    </dgm:pt>
    <dgm:pt modelId="{98BCFD94-D06A-47CF-9A7B-D318C411AA5D}" type="parTrans" cxnId="{EBB3BEF0-0518-462E-8466-16FB5266DC54}">
      <dgm:prSet/>
      <dgm:spPr/>
      <dgm:t>
        <a:bodyPr/>
        <a:lstStyle/>
        <a:p>
          <a:endParaRPr lang="es-CL"/>
        </a:p>
      </dgm:t>
    </dgm:pt>
    <dgm:pt modelId="{9FA26C12-69DC-4A7D-A431-10B2E698F5B1}" type="sibTrans" cxnId="{EBB3BEF0-0518-462E-8466-16FB5266DC54}">
      <dgm:prSet/>
      <dgm:spPr/>
      <dgm:t>
        <a:bodyPr/>
        <a:lstStyle/>
        <a:p>
          <a:endParaRPr lang="es-CL"/>
        </a:p>
      </dgm:t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1" custScaleX="97879" custScaleY="72691" custLinFactNeighborX="6191" custLinFactNeighborY="-2199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1" custScaleX="97937" custScaleY="91199" custLinFactNeighborX="2062" custLinFactNeighborY="-3335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B2E1E08-58D8-4DBF-BA13-B38D5BF398A8}" type="presOf" srcId="{FD52DB15-F8D5-450A-811E-0402798191E3}" destId="{25020CD2-1B30-4808-9702-27297FF82512}" srcOrd="0" destOrd="1" presId="urn:microsoft.com/office/officeart/2005/8/layout/list1"/>
    <dgm:cxn modelId="{BAA3574B-4FA1-4603-93CD-0BB3EDB0D6FA}" type="presOf" srcId="{86EB1987-6EAA-47D9-BA98-A1B6DB533280}" destId="{5715A044-5CCC-4A17-A8A8-F89ABD1F9FBA}" srcOrd="1" destOrd="0" presId="urn:microsoft.com/office/officeart/2005/8/layout/list1"/>
    <dgm:cxn modelId="{596A9FBB-9D3D-4810-BE60-C5599D0E93FE}" type="presOf" srcId="{F52E2507-71AA-405A-9C5B-78BE0C04D708}" destId="{64A4E054-AA0A-4994-BD8C-2A5EADAD5EC7}" srcOrd="0" destOrd="0" presId="urn:microsoft.com/office/officeart/2005/8/layout/list1"/>
    <dgm:cxn modelId="{B162030A-0556-4564-A85F-63AB8CF82AD7}" type="presOf" srcId="{DECB98A2-9B3A-4C64-A065-5F526D326E81}" destId="{25020CD2-1B30-4808-9702-27297FF82512}" srcOrd="0" destOrd="4" presId="urn:microsoft.com/office/officeart/2005/8/layout/list1"/>
    <dgm:cxn modelId="{C0B3298D-2407-4FFA-950D-70355718E985}" type="presOf" srcId="{04EEC67C-48F0-4C98-86A1-B9E92EA4D844}" destId="{25020CD2-1B30-4808-9702-27297FF82512}" srcOrd="0" destOrd="2" presId="urn:microsoft.com/office/officeart/2005/8/layout/list1"/>
    <dgm:cxn modelId="{41801541-AB68-4012-BE9F-651CD0ACF3D3}" srcId="{86EB1987-6EAA-47D9-BA98-A1B6DB533280}" destId="{CA07A1BC-EBE1-44FD-82FB-E75622E454AC}" srcOrd="7" destOrd="0" parTransId="{4EBFB672-2F80-40F4-A421-E34399B22573}" sibTransId="{CDA73C0A-8F66-4CE4-8E76-E2039341389A}"/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895D85E8-CD91-4EB5-BA74-7612DABD0116}" type="presOf" srcId="{86EB1987-6EAA-47D9-BA98-A1B6DB533280}" destId="{3289C91D-6194-41A8-A86A-FCD60D792A7A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C717A2D2-E8D5-49D7-A812-34E8867B9BD3}" type="presOf" srcId="{2B555CD3-DFC7-4D37-8B5A-C25CCFECEB57}" destId="{25020CD2-1B30-4808-9702-27297FF82512}" srcOrd="0" destOrd="0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DFB50947-AEF1-4BC4-A80D-A372A75E5891}" srcId="{86EB1987-6EAA-47D9-BA98-A1B6DB533280}" destId="{FAA8C41A-2087-471D-B292-B8A5A07A46D6}" srcOrd="6" destOrd="0" parTransId="{E9A9FA89-5C0F-4F5B-AE4C-D832CC3CA454}" sibTransId="{5D8F08CC-756D-4E3E-A80D-48ED4850E961}"/>
    <dgm:cxn modelId="{D4D96A4C-82C8-468F-936C-EB2A6FA670C0}" type="presOf" srcId="{CA07A1BC-EBE1-44FD-82FB-E75622E454AC}" destId="{25020CD2-1B30-4808-9702-27297FF82512}" srcOrd="0" destOrd="7" presId="urn:microsoft.com/office/officeart/2005/8/layout/list1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EBB3BEF0-0518-462E-8466-16FB5266DC54}" srcId="{86EB1987-6EAA-47D9-BA98-A1B6DB533280}" destId="{4ACF6BFE-FE78-45BC-A6DF-3654409E3E17}" srcOrd="8" destOrd="0" parTransId="{98BCFD94-D06A-47CF-9A7B-D318C411AA5D}" sibTransId="{9FA26C12-69DC-4A7D-A431-10B2E698F5B1}"/>
    <dgm:cxn modelId="{5988F831-BC28-4785-A83F-2360E61E4915}" type="presOf" srcId="{FAA8C41A-2087-471D-B292-B8A5A07A46D6}" destId="{25020CD2-1B30-4808-9702-27297FF82512}" srcOrd="0" destOrd="6" presId="urn:microsoft.com/office/officeart/2005/8/layout/list1"/>
    <dgm:cxn modelId="{3D1B72D1-4F81-436A-B6AF-C30F1863EA50}" type="presOf" srcId="{92542E4C-68ED-4089-A59A-7043CC41DFBD}" destId="{25020CD2-1B30-4808-9702-27297FF82512}" srcOrd="0" destOrd="5" presId="urn:microsoft.com/office/officeart/2005/8/layout/list1"/>
    <dgm:cxn modelId="{67596BF1-DDEB-4D9A-BC64-649FE44734A4}" type="presOf" srcId="{4ACF6BFE-FE78-45BC-A6DF-3654409E3E17}" destId="{25020CD2-1B30-4808-9702-27297FF82512}" srcOrd="0" destOrd="8" presId="urn:microsoft.com/office/officeart/2005/8/layout/list1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A098BFC0-06A8-4DE0-98AA-DAAD0989F18F}" type="presOf" srcId="{3F9FD0F7-7661-49B0-ACFF-EBF90D04A956}" destId="{25020CD2-1B30-4808-9702-27297FF82512}" srcOrd="0" destOrd="3" presId="urn:microsoft.com/office/officeart/2005/8/layout/list1"/>
    <dgm:cxn modelId="{4188D020-6676-41BB-B495-75C4DE502A00}" type="presParOf" srcId="{64A4E054-AA0A-4994-BD8C-2A5EADAD5EC7}" destId="{4D1F3F74-E52D-47E4-8E90-BD1CC488948A}" srcOrd="0" destOrd="0" presId="urn:microsoft.com/office/officeart/2005/8/layout/list1"/>
    <dgm:cxn modelId="{15E8ED1E-0595-4851-82B2-040CD69BDC6A}" type="presParOf" srcId="{4D1F3F74-E52D-47E4-8E90-BD1CC488948A}" destId="{3289C91D-6194-41A8-A86A-FCD60D792A7A}" srcOrd="0" destOrd="0" presId="urn:microsoft.com/office/officeart/2005/8/layout/list1"/>
    <dgm:cxn modelId="{6E065EB3-8C46-4C75-A8D8-BB956C604C9E}" type="presParOf" srcId="{4D1F3F74-E52D-47E4-8E90-BD1CC488948A}" destId="{5715A044-5CCC-4A17-A8A8-F89ABD1F9FBA}" srcOrd="1" destOrd="0" presId="urn:microsoft.com/office/officeart/2005/8/layout/list1"/>
    <dgm:cxn modelId="{230BC8EC-F1A9-4A4B-B5FB-E862C3DB8FAA}" type="presParOf" srcId="{64A4E054-AA0A-4994-BD8C-2A5EADAD5EC7}" destId="{7A09EE26-D76B-436F-A4FA-38FDAE86E322}" srcOrd="1" destOrd="0" presId="urn:microsoft.com/office/officeart/2005/8/layout/list1"/>
    <dgm:cxn modelId="{F82506D8-D7A0-46AC-BB58-FA918D4BE58B}" type="presParOf" srcId="{64A4E054-AA0A-4994-BD8C-2A5EADAD5EC7}" destId="{25020CD2-1B30-4808-9702-27297FF8251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E037B-E1AD-4642-B5A2-88CF5785DB80}" type="datetimeFigureOut">
              <a:rPr lang="es-ES" smtClean="0"/>
              <a:t>09/04/2018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71FEE-5399-455E-9C53-D1BC5EE453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984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313AE-264B-4F16-9AB1-AB72E7EE8C17}" type="datetimeFigureOut">
              <a:rPr lang="es-ES" smtClean="0"/>
              <a:t>09/04/2018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713" y="4474283"/>
            <a:ext cx="5608975" cy="36596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A6AFC-CEE6-4417-B3A6-6682D9B91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80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26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0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920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2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541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1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49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>
                <a:solidFill>
                  <a:prstClr val="black"/>
                </a:solidFill>
              </a:rPr>
              <a:pPr/>
              <a:t>22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0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4C229-7A54-40E2-AEB7-AED8C72A7D96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36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4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63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45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674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2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6552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66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2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89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5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96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97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38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28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27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608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  <p:sldLayoutId id="2147484122" r:id="rId14"/>
    <p:sldLayoutId id="2147484123" r:id="rId15"/>
    <p:sldLayoutId id="2147484124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oncursocultura@goremagallanes.cl" TargetMode="External"/><Relationship Id="rId2" Type="http://schemas.openxmlformats.org/officeDocument/2006/relationships/hyperlink" Target="http://www.goremagallanes.cl/concursosfndr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4" y="2158387"/>
            <a:ext cx="5826719" cy="2710068"/>
          </a:xfrm>
        </p:spPr>
        <p:txBody>
          <a:bodyPr/>
          <a:lstStyle/>
          <a:p>
            <a:pPr algn="ctr"/>
            <a:r>
              <a:rPr lang="es-ES_tradnl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Fondo </a:t>
            </a:r>
            <a: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6% FNDR 2018</a:t>
            </a:r>
            <a:b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División </a:t>
            </a:r>
            <a:r>
              <a:rPr lang="es-ES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Planificación y </a:t>
            </a:r>
            <a:r>
              <a:rPr lang="es-ES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Desarrollo </a:t>
            </a:r>
            <a:r>
              <a:rPr lang="es-ES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Regional</a:t>
            </a:r>
            <a: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499" y="332656"/>
            <a:ext cx="1042237" cy="1250685"/>
          </a:xfrm>
          <a:prstGeom prst="rect">
            <a:avLst/>
          </a:prstGeom>
        </p:spPr>
      </p:pic>
      <p:sp>
        <p:nvSpPr>
          <p:cNvPr id="7" name="4 Rectángulo redondeado"/>
          <p:cNvSpPr/>
          <p:nvPr/>
        </p:nvSpPr>
        <p:spPr>
          <a:xfrm>
            <a:off x="803593" y="760139"/>
            <a:ext cx="6480720" cy="1387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smtClean="0">
                <a:solidFill>
                  <a:schemeClr val="bg2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Gobierno Regional de Magallanes y Antártica Chilena</a:t>
            </a:r>
            <a:endParaRPr lang="es-CL" sz="3200" b="1" dirty="0">
              <a:solidFill>
                <a:schemeClr val="bg2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Resultado de imagen para logo de gobierno de chile 20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03" y="1702206"/>
            <a:ext cx="958141" cy="95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443553" y="4886641"/>
            <a:ext cx="7200799" cy="72008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Protección del Medio Ambiente y Educación Ambiental</a:t>
            </a:r>
          </a:p>
          <a:p>
            <a:pPr algn="ctr"/>
            <a:endParaRPr lang="es-ES" sz="3200" b="1" i="1" dirty="0">
              <a:solidFill>
                <a:schemeClr val="accent6">
                  <a:lumMod val="60000"/>
                  <a:lumOff val="4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5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 </a:t>
            </a:r>
            <a:r>
              <a:rPr lang="es-ES" sz="5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abril de 2018</a:t>
            </a:r>
            <a:endParaRPr lang="es-CL" sz="5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42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54673"/>
              </p:ext>
            </p:extLst>
          </p:nvPr>
        </p:nvGraphicFramePr>
        <p:xfrm>
          <a:off x="323528" y="1196752"/>
          <a:ext cx="712879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792"/>
              </a:tblGrid>
              <a:tr h="52565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4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 los gastos necesarios para el cumplimiento de la actividad para los que fueron otorgados los recursos. </a:t>
                      </a:r>
                      <a:r>
                        <a:rPr lang="es-ES" sz="24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Ejemplo: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Fletes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(traslado de elementos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adquiridos fuera de la región)</a:t>
                      </a: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Alimentación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(desayuno, almuerzo, cena, siempre que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actividad sea en otra localidad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Colación</a:t>
                      </a: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corresponde a pequeñas porciones de alimentos o preparaciones que se consumen entre las comidas, deberán ser lo más saludable posible. Tendrá un tope de $ 2.500 por día).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Arriendos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(para hitos específicos de la actividad, talleres contemplados, uso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gimnasio,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etc.).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 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08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212631"/>
              </p:ext>
            </p:extLst>
          </p:nvPr>
        </p:nvGraphicFramePr>
        <p:xfrm>
          <a:off x="486070" y="1276352"/>
          <a:ext cx="6912766" cy="3146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2766"/>
              </a:tblGrid>
              <a:tr h="2789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0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…Por Ejemplo: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 startAt="5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 de equipos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(amplificación, iluminación, etc.)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Materiales de trabajo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(relacionados a la actividad)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Alojamientos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ES" sz="1800" u="sng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Traslados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(pasajes aéreos,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bus, barcaza, arriendo de buses para viajes pequeños)</a:t>
                      </a: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+mj-lt"/>
                        <a:buAutoNum type="alphaLcPeriod"/>
                      </a:pP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67544" y="4869160"/>
            <a:ext cx="6912766" cy="14260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Deben entregarse a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s-ES" sz="2000" i="1" u="sng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beneficiarios directos</a:t>
            </a:r>
            <a:r>
              <a:rPr lang="es-ES" sz="2000" i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 la iniciativa.</a:t>
            </a:r>
            <a:endParaRPr lang="es-ES_tradnl" sz="2000" b="1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Estos gastos </a:t>
            </a:r>
            <a:r>
              <a:rPr lang="es-ES" sz="2000" i="1" u="sng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deberán </a:t>
            </a:r>
            <a:r>
              <a:rPr lang="es-ES" sz="2000" i="1" u="sng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desglosarse</a:t>
            </a:r>
            <a:r>
              <a:rPr lang="es-ES" sz="2000" i="1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la presentación de la iniciativa.</a:t>
            </a:r>
            <a:endParaRPr lang="es-CL" sz="20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78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121911" y="514906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1262422"/>
            <a:ext cx="6204061" cy="519091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000" b="1" u="sng" dirty="0" smtClean="0">
                <a:solidFill>
                  <a:schemeClr val="tx1"/>
                </a:solidFill>
              </a:rPr>
              <a:t>Operacionales</a:t>
            </a:r>
          </a:p>
          <a:p>
            <a:pPr algn="just"/>
            <a:r>
              <a:rPr lang="es-ES" sz="1900" b="1" dirty="0" smtClean="0">
                <a:solidFill>
                  <a:schemeClr val="tx1"/>
                </a:solidFill>
              </a:rPr>
              <a:t>No </a:t>
            </a:r>
            <a:r>
              <a:rPr lang="es-ES" sz="1900" b="1" dirty="0">
                <a:solidFill>
                  <a:schemeClr val="tx1"/>
                </a:solidFill>
              </a:rPr>
              <a:t>se aceptaran facturas emitidas por el representante legal, integrantes de la directiva y encargados de proyectos.</a:t>
            </a:r>
          </a:p>
          <a:p>
            <a:pPr lvl="0" algn="just"/>
            <a:r>
              <a:rPr lang="es-ES" sz="1900" dirty="0" smtClean="0">
                <a:solidFill>
                  <a:schemeClr val="tx1"/>
                </a:solidFill>
              </a:rPr>
              <a:t>Gastos onerosos, gasto </a:t>
            </a:r>
            <a:r>
              <a:rPr lang="es-ES" sz="1900" dirty="0">
                <a:solidFill>
                  <a:schemeClr val="tx1"/>
                </a:solidFill>
              </a:rPr>
              <a:t>no </a:t>
            </a:r>
            <a:r>
              <a:rPr lang="es-ES" sz="1900" dirty="0" smtClean="0">
                <a:solidFill>
                  <a:schemeClr val="tx1"/>
                </a:solidFill>
              </a:rPr>
              <a:t>justificados o excesivos, como por ejemplo:</a:t>
            </a:r>
            <a:r>
              <a:rPr lang="es-ES" sz="1900" i="1" dirty="0">
                <a:solidFill>
                  <a:schemeClr val="tx1"/>
                </a:solidFill>
              </a:rPr>
              <a:t> </a:t>
            </a:r>
            <a:r>
              <a:rPr lang="es-ES" sz="1900" i="1" dirty="0" smtClean="0">
                <a:solidFill>
                  <a:schemeClr val="tx1"/>
                </a:solidFill>
              </a:rPr>
              <a:t>cócteles</a:t>
            </a:r>
            <a:r>
              <a:rPr lang="es-ES" sz="1900" i="1" dirty="0">
                <a:solidFill>
                  <a:schemeClr val="tx1"/>
                </a:solidFill>
              </a:rPr>
              <a:t>, </a:t>
            </a:r>
            <a:r>
              <a:rPr lang="es-ES" sz="1900" i="1" dirty="0" err="1">
                <a:solidFill>
                  <a:schemeClr val="tx1"/>
                </a:solidFill>
              </a:rPr>
              <a:t>c</a:t>
            </a:r>
            <a:r>
              <a:rPr lang="es-ES" sz="1900" i="1" dirty="0" err="1" smtClean="0">
                <a:solidFill>
                  <a:schemeClr val="tx1"/>
                </a:solidFill>
              </a:rPr>
              <a:t>offee</a:t>
            </a:r>
            <a:r>
              <a:rPr lang="es-ES" sz="1900" i="1" dirty="0" smtClean="0">
                <a:solidFill>
                  <a:schemeClr val="tx1"/>
                </a:solidFill>
              </a:rPr>
              <a:t>-break</a:t>
            </a:r>
            <a:r>
              <a:rPr lang="es-ES" sz="1900" i="1" dirty="0">
                <a:solidFill>
                  <a:schemeClr val="tx1"/>
                </a:solidFill>
              </a:rPr>
              <a:t>, bebidas </a:t>
            </a:r>
            <a:r>
              <a:rPr lang="es-ES" sz="1900" i="1" dirty="0" smtClean="0">
                <a:solidFill>
                  <a:schemeClr val="tx1"/>
                </a:solidFill>
              </a:rPr>
              <a:t>alcohólicas, </a:t>
            </a:r>
            <a:r>
              <a:rPr lang="es-ES" sz="1900" i="1" dirty="0">
                <a:solidFill>
                  <a:schemeClr val="tx1"/>
                </a:solidFill>
              </a:rPr>
              <a:t>gastos de </a:t>
            </a:r>
            <a:r>
              <a:rPr lang="es-ES" sz="1900" i="1" dirty="0" smtClean="0">
                <a:solidFill>
                  <a:schemeClr val="tx1"/>
                </a:solidFill>
              </a:rPr>
              <a:t>suvenir, </a:t>
            </a:r>
            <a:r>
              <a:rPr lang="es-ES" sz="1900" i="1" dirty="0">
                <a:solidFill>
                  <a:schemeClr val="tx1"/>
                </a:solidFill>
              </a:rPr>
              <a:t>regalos o similares.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r>
              <a:rPr lang="es-ES" sz="1900" dirty="0" smtClean="0">
                <a:solidFill>
                  <a:schemeClr val="tx1"/>
                </a:solidFill>
              </a:rPr>
              <a:t>Gastos </a:t>
            </a:r>
            <a:r>
              <a:rPr lang="es-ES" sz="1900" dirty="0">
                <a:solidFill>
                  <a:schemeClr val="tx1"/>
                </a:solidFill>
              </a:rPr>
              <a:t>asociados a infraestructura </a:t>
            </a:r>
            <a:r>
              <a:rPr lang="es-ES" sz="1900" dirty="0" smtClean="0">
                <a:solidFill>
                  <a:schemeClr val="tx1"/>
                </a:solidFill>
              </a:rPr>
              <a:t>fija</a:t>
            </a:r>
            <a:r>
              <a:rPr lang="es-ES" sz="1900" i="1" dirty="0" smtClean="0">
                <a:solidFill>
                  <a:schemeClr val="tx1"/>
                </a:solidFill>
              </a:rPr>
              <a:t> (construcción</a:t>
            </a:r>
            <a:r>
              <a:rPr lang="es-ES" sz="1900" i="1" dirty="0">
                <a:solidFill>
                  <a:schemeClr val="tx1"/>
                </a:solidFill>
              </a:rPr>
              <a:t>, habilitación, reparación, </a:t>
            </a:r>
            <a:r>
              <a:rPr lang="es-ES" sz="1900" i="1" dirty="0" smtClean="0">
                <a:solidFill>
                  <a:schemeClr val="tx1"/>
                </a:solidFill>
              </a:rPr>
              <a:t>mantenimiento, conservación </a:t>
            </a:r>
            <a:r>
              <a:rPr lang="es-ES_tradnl" sz="1900" i="1" dirty="0" smtClean="0">
                <a:solidFill>
                  <a:schemeClr val="tx1"/>
                </a:solidFill>
              </a:rPr>
              <a:t>etc.)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r>
              <a:rPr lang="es-ES" sz="1900" dirty="0">
                <a:solidFill>
                  <a:schemeClr val="tx1"/>
                </a:solidFill>
              </a:rPr>
              <a:t>Gastos considerados propios de la organización. Tales como: </a:t>
            </a:r>
            <a:r>
              <a:rPr lang="es-ES" sz="1900" i="1" dirty="0">
                <a:solidFill>
                  <a:schemeClr val="tx1"/>
                </a:solidFill>
              </a:rPr>
              <a:t>Combustibles, consumos básicos, arriendo de inmuebles o similar, </a:t>
            </a:r>
            <a:r>
              <a:rPr lang="es-ES" sz="1900" i="1" dirty="0" smtClean="0">
                <a:solidFill>
                  <a:schemeClr val="tx1"/>
                </a:solidFill>
              </a:rPr>
              <a:t>trámites </a:t>
            </a:r>
            <a:r>
              <a:rPr lang="es-ES" sz="1900" i="1" dirty="0">
                <a:solidFill>
                  <a:schemeClr val="tx1"/>
                </a:solidFill>
              </a:rPr>
              <a:t>notariales y/o bancarios, productos de consumo con fines comerciales, </a:t>
            </a:r>
            <a:r>
              <a:rPr lang="es-ES" sz="1900" i="1" dirty="0" smtClean="0">
                <a:solidFill>
                  <a:schemeClr val="tx1"/>
                </a:solidFill>
              </a:rPr>
              <a:t>correspondencia, imprevistos</a:t>
            </a:r>
            <a:r>
              <a:rPr lang="es-ES" sz="1900" i="1" dirty="0">
                <a:solidFill>
                  <a:schemeClr val="tx1"/>
                </a:solidFill>
              </a:rPr>
              <a:t>, aseo, etc. 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endParaRPr lang="es-CL" dirty="0"/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804248" y="2924944"/>
            <a:ext cx="1739565" cy="1080121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6732240" y="2777638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6732240" y="2777638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647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97854"/>
              </p:ext>
            </p:extLst>
          </p:nvPr>
        </p:nvGraphicFramePr>
        <p:xfrm>
          <a:off x="539551" y="1029465"/>
          <a:ext cx="7344817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4817"/>
              </a:tblGrid>
              <a:tr h="5256584">
                <a:tc>
                  <a:txBody>
                    <a:bodyPr/>
                    <a:lstStyle/>
                    <a:p>
                      <a:pPr algn="just"/>
                      <a:r>
                        <a:rPr lang="es-E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Equipamiento indispensable para el desarrollo de la actividad, subsisten después de terminada la ejecución del proyecto y no tienen alternativa para proveer dicho equipamiento. Por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Ejemplo:</a:t>
                      </a:r>
                    </a:p>
                    <a:p>
                      <a:pPr algn="just"/>
                      <a:endParaRPr lang="es-ES" sz="2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no disponible en la región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Contenedores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Herramientas de limpieza (</a:t>
                      </a:r>
                      <a:r>
                        <a:rPr lang="es-ES" sz="1800" b="1" u="sng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rastillos,palas</a:t>
                      </a: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Señaléticas 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E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44485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4. Gastos de Inversión (Máx.20%)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75555" y="5661248"/>
            <a:ext cx="6696743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i="1" dirty="0"/>
              <a:t>Pasan a ser parte del </a:t>
            </a:r>
            <a:r>
              <a:rPr lang="es-ES" sz="2000" b="1" i="1" u="sng" dirty="0">
                <a:solidFill>
                  <a:schemeClr val="tx1"/>
                </a:solidFill>
              </a:rPr>
              <a:t>inventario de la institución</a:t>
            </a:r>
            <a:r>
              <a:rPr lang="es-ES" sz="2000" b="1" i="1" dirty="0" smtClean="0">
                <a:solidFill>
                  <a:schemeClr val="tx1"/>
                </a:solidFill>
              </a:rPr>
              <a:t>.</a:t>
            </a:r>
            <a:endParaRPr lang="es-CL" sz="20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72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625729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6416" y="1262423"/>
            <a:ext cx="5577901" cy="50468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b="1" u="sng" dirty="0" smtClean="0">
                <a:solidFill>
                  <a:schemeClr val="tx1"/>
                </a:solidFill>
              </a:rPr>
              <a:t>Inversión</a:t>
            </a:r>
          </a:p>
          <a:p>
            <a:pPr algn="just"/>
            <a:r>
              <a:rPr lang="es-CL" sz="2000" dirty="0" smtClean="0">
                <a:solidFill>
                  <a:schemeClr val="tx1"/>
                </a:solidFill>
              </a:rPr>
              <a:t>Los </a:t>
            </a:r>
            <a:r>
              <a:rPr lang="es-CL" sz="2000" dirty="0">
                <a:solidFill>
                  <a:schemeClr val="tx1"/>
                </a:solidFill>
              </a:rPr>
              <a:t>bienes adquiridos en este ítem, no podrán ser entregados a los beneficiarios directos. </a:t>
            </a:r>
          </a:p>
          <a:p>
            <a:pPr algn="just"/>
            <a:r>
              <a:rPr lang="es-CL" sz="2000" dirty="0" smtClean="0">
                <a:solidFill>
                  <a:schemeClr val="tx1"/>
                </a:solidFill>
              </a:rPr>
              <a:t>Gastos </a:t>
            </a:r>
            <a:r>
              <a:rPr lang="es-CL" sz="2000" dirty="0">
                <a:solidFill>
                  <a:schemeClr val="tx1"/>
                </a:solidFill>
              </a:rPr>
              <a:t>no justificados </a:t>
            </a:r>
            <a:r>
              <a:rPr lang="es-CL" sz="2000" dirty="0" smtClean="0">
                <a:solidFill>
                  <a:schemeClr val="tx1"/>
                </a:solidFill>
              </a:rPr>
              <a:t>o </a:t>
            </a:r>
            <a:r>
              <a:rPr lang="es-ES" sz="2000" dirty="0" smtClean="0">
                <a:solidFill>
                  <a:schemeClr val="tx1"/>
                </a:solidFill>
              </a:rPr>
              <a:t>bienes </a:t>
            </a:r>
            <a:r>
              <a:rPr lang="es-ES" sz="2000" dirty="0">
                <a:solidFill>
                  <a:schemeClr val="tx1"/>
                </a:solidFill>
              </a:rPr>
              <a:t>que son complementarios al desarrollo de la actividad</a:t>
            </a:r>
            <a:r>
              <a:rPr lang="es-ES" sz="2000" dirty="0" smtClean="0">
                <a:solidFill>
                  <a:schemeClr val="tx1"/>
                </a:solidFill>
              </a:rPr>
              <a:t>, ya que </a:t>
            </a:r>
            <a:r>
              <a:rPr lang="es-ES" sz="2000" dirty="0">
                <a:solidFill>
                  <a:schemeClr val="tx1"/>
                </a:solidFill>
              </a:rPr>
              <a:t>su ausencia no impiden la realización de ésta. </a:t>
            </a:r>
            <a:endParaRPr lang="es-CL" sz="2000" b="1" dirty="0">
              <a:solidFill>
                <a:schemeClr val="tx1"/>
              </a:solidFill>
            </a:endParaRPr>
          </a:p>
          <a:p>
            <a:pPr lvl="0" algn="just"/>
            <a:r>
              <a:rPr lang="es-ES" sz="2000" dirty="0" smtClean="0">
                <a:solidFill>
                  <a:schemeClr val="tx1"/>
                </a:solidFill>
              </a:rPr>
              <a:t>Adquisición de todo tipo de tecnología y </a:t>
            </a:r>
            <a:r>
              <a:rPr lang="es-ES" sz="2000" dirty="0">
                <a:solidFill>
                  <a:schemeClr val="tx1"/>
                </a:solidFill>
              </a:rPr>
              <a:t>sus respectivos </a:t>
            </a:r>
            <a:r>
              <a:rPr lang="es-ES" sz="2000" dirty="0" smtClean="0">
                <a:solidFill>
                  <a:schemeClr val="tx1"/>
                </a:solidFill>
              </a:rPr>
              <a:t>insumos, toda vez que puedan obtenerse a través de la contratación de servicios o arriendo de la misma.</a:t>
            </a:r>
            <a:endParaRPr lang="es-CL" sz="2000" dirty="0">
              <a:solidFill>
                <a:schemeClr val="tx1"/>
              </a:solidFill>
            </a:endParaRPr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622349" y="3144258"/>
            <a:ext cx="1739565" cy="1080121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>
            <a:off x="6550341" y="2996952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550341" y="2996952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901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90569"/>
              </p:ext>
            </p:extLst>
          </p:nvPr>
        </p:nvGraphicFramePr>
        <p:xfrm>
          <a:off x="323528" y="1306162"/>
          <a:ext cx="7200799" cy="5219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799"/>
              </a:tblGrid>
              <a:tr h="5219182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Es la promoción</a:t>
                      </a:r>
                      <a:r>
                        <a:rPr lang="es-ES" sz="2400" b="1" i="1" baseline="0" dirty="0" smtClean="0">
                          <a:solidFill>
                            <a:schemeClr val="tx1"/>
                          </a:solidFill>
                        </a:rPr>
                        <a:t> de la Actividad.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Deberá hacerse </a:t>
                      </a:r>
                      <a:r>
                        <a:rPr lang="es-ES" sz="2400" b="1" i="1" u="sng" dirty="0" smtClean="0">
                          <a:solidFill>
                            <a:schemeClr val="tx1"/>
                          </a:solidFill>
                        </a:rPr>
                        <a:t>durante el desarrollo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 la actividad.</a:t>
                      </a:r>
                    </a:p>
                    <a:p>
                      <a:pPr algn="just"/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Principalmente a través de: </a:t>
                      </a:r>
                    </a:p>
                    <a:p>
                      <a:pPr marL="633412" marR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800" b="1" u="sng" dirty="0" smtClean="0">
                          <a:solidFill>
                            <a:schemeClr val="tx1"/>
                          </a:solidFill>
                        </a:rPr>
                        <a:t>Medio Gráficos </a:t>
                      </a:r>
                      <a:r>
                        <a:rPr lang="es-ES" sz="1800" b="1" i="1" u="none" dirty="0" smtClean="0">
                          <a:solidFill>
                            <a:schemeClr val="tx1"/>
                          </a:solidFill>
                        </a:rPr>
                        <a:t>(lienzos, afiches,</a:t>
                      </a:r>
                      <a:r>
                        <a:rPr lang="es-ES" sz="1800" b="1" i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800" b="1" i="1" u="none" baseline="0" dirty="0" err="1" smtClean="0">
                          <a:solidFill>
                            <a:schemeClr val="tx1"/>
                          </a:solidFill>
                        </a:rPr>
                        <a:t>gigantografías</a:t>
                      </a:r>
                      <a:r>
                        <a:rPr lang="es-ES" sz="1800" b="1" i="1" u="none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endParaRPr lang="es-E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r>
                        <a:rPr lang="es-ES" sz="1800" b="1" u="sng" dirty="0" smtClean="0">
                          <a:solidFill>
                            <a:schemeClr val="tx1"/>
                          </a:solidFill>
                        </a:rPr>
                        <a:t>Medios de Comunicación </a:t>
                      </a:r>
                      <a:r>
                        <a:rPr lang="es-ES" sz="1800" b="1" u="none" dirty="0" smtClean="0">
                          <a:solidFill>
                            <a:schemeClr val="tx1"/>
                          </a:solidFill>
                        </a:rPr>
                        <a:t>(radiales, audiovisuales, escritos)</a:t>
                      </a: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endParaRPr lang="es-E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S" sz="2400" b="1" u="sng" dirty="0" smtClean="0">
                          <a:solidFill>
                            <a:schemeClr val="tx1"/>
                          </a:solidFill>
                        </a:rPr>
                        <a:t>IMPORTANTE: </a:t>
                      </a:r>
                    </a:p>
                    <a:p>
                      <a:pPr algn="just"/>
                      <a:r>
                        <a:rPr lang="es-E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Entidades que</a:t>
                      </a:r>
                      <a:r>
                        <a:rPr lang="es-ES" sz="2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s-E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hagan</a:t>
                      </a:r>
                      <a:r>
                        <a:rPr lang="es-ES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 difusión, quedarán imposibilitadas de postular al Concurso 2019.</a:t>
                      </a:r>
                      <a:endParaRPr lang="es-CL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5. Gastos en Difusión (1% - 3%)</a:t>
            </a:r>
            <a:endParaRPr lang="es-CL" sz="3200" i="1" u="sng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02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Admisibilidad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6249717" cy="189844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Interfaz software de postulación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Requisitos (documentos a presentar)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Anexo Nº 4 – A y B</a:t>
            </a:r>
          </a:p>
          <a:p>
            <a:pPr marL="342900" indent="-342900">
              <a:buAutoNum type="arabicPeriod"/>
            </a:pPr>
            <a:endParaRPr lang="es-CL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411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r="5113"/>
          <a:stretch/>
        </p:blipFill>
        <p:spPr>
          <a:xfrm>
            <a:off x="251520" y="1306162"/>
            <a:ext cx="7438883" cy="4415136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2843808" y="1484784"/>
            <a:ext cx="864096" cy="576064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1162649" y="369644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1601733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7"/>
          <a:stretch/>
        </p:blipFill>
        <p:spPr>
          <a:xfrm>
            <a:off x="344218" y="3570228"/>
            <a:ext cx="8172400" cy="2947679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 rot="21097027">
            <a:off x="5194941" y="3877533"/>
            <a:ext cx="1327677" cy="740373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98"/>
          <a:stretch/>
        </p:blipFill>
        <p:spPr>
          <a:xfrm>
            <a:off x="251520" y="1505454"/>
            <a:ext cx="8357797" cy="2064774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4374046" y="1789345"/>
            <a:ext cx="994066" cy="571176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344218" y="66167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320164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55576" y="170251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Instituciones Privadas Sin Fines de Lucro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113431321"/>
              </p:ext>
            </p:extLst>
          </p:nvPr>
        </p:nvGraphicFramePr>
        <p:xfrm>
          <a:off x="395536" y="1124744"/>
          <a:ext cx="69847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1792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87524" y="620688"/>
            <a:ext cx="7344816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r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endParaRPr lang="es-CL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CL" sz="5100" b="1" i="1" u="sng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Recursos </a:t>
            </a:r>
            <a:r>
              <a:rPr lang="es-CL" sz="51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Disponibles ($)</a:t>
            </a:r>
            <a:endParaRPr lang="es-CL" sz="51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1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51601"/>
              </p:ext>
            </p:extLst>
          </p:nvPr>
        </p:nvGraphicFramePr>
        <p:xfrm>
          <a:off x="683568" y="2564904"/>
          <a:ext cx="6552728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0613"/>
                <a:gridCol w="2552115"/>
              </a:tblGrid>
              <a:tr h="10081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MAGALLANES Y ÚLTIMA ESPERANZA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$9.000.000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TIERRA DEL FUEGO Y CABO DE 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HORNOS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$10.000.000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0276"/>
              </p:ext>
            </p:extLst>
          </p:nvPr>
        </p:nvGraphicFramePr>
        <p:xfrm>
          <a:off x="683568" y="1772816"/>
          <a:ext cx="6552728" cy="82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52728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dirty="0" smtClean="0"/>
                        <a:t>MONTO</a:t>
                      </a:r>
                      <a:r>
                        <a:rPr lang="es-ES_tradnl" sz="2400" baseline="0" dirty="0" smtClean="0"/>
                        <a:t> MAXIMO A SOLICITAR POR INICIATIVA</a:t>
                      </a:r>
                      <a:r>
                        <a:rPr lang="es-ES_tradnl" sz="1600" baseline="0" dirty="0" smtClean="0">
                          <a:solidFill>
                            <a:schemeClr val="tx1"/>
                          </a:solidFill>
                        </a:rPr>
                        <a:t>(*)</a:t>
                      </a:r>
                      <a:endParaRPr lang="es-C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7524" y="479715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 smtClean="0"/>
              <a:t>(*)</a:t>
            </a:r>
            <a:r>
              <a:rPr lang="es-ES_tradnl" sz="2000" b="1" i="1" dirty="0" smtClean="0">
                <a:solidFill>
                  <a:schemeClr val="accent6">
                    <a:lumMod val="75000"/>
                  </a:schemeClr>
                </a:solidFill>
              </a:rPr>
              <a:t>Cada Institución podrá postular a un máximo de tres (3) iniciativas</a:t>
            </a:r>
            <a:endParaRPr lang="es-CL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71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83568" y="364158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Municipalidades y otras instituciones publicas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169234982"/>
              </p:ext>
            </p:extLst>
          </p:nvPr>
        </p:nvGraphicFramePr>
        <p:xfrm>
          <a:off x="395536" y="1062803"/>
          <a:ext cx="7200800" cy="5678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1475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39552" y="31470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  <p:pic>
        <p:nvPicPr>
          <p:cNvPr id="7" name="Imagen 6" descr="ANEXOS FNDR 2018 -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1" t="19529" r="27554" b="12409"/>
          <a:stretch/>
        </p:blipFill>
        <p:spPr>
          <a:xfrm>
            <a:off x="179512" y="1484784"/>
            <a:ext cx="4254374" cy="489654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Imagen 7" descr="ANEXOS FNDR 2018 - Word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6" t="19896" r="27163" b="8116"/>
          <a:stretch/>
        </p:blipFill>
        <p:spPr>
          <a:xfrm>
            <a:off x="4572000" y="1484784"/>
            <a:ext cx="4343708" cy="489654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19848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831007"/>
            <a:ext cx="7128792" cy="1081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rgbClr val="5B9BD5"/>
                </a:solidFill>
              </a:rPr>
              <a:t>Criterios de Evaluación</a:t>
            </a:r>
          </a:p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" sz="3200" b="1" i="1" dirty="0" smtClean="0">
                <a:solidFill>
                  <a:srgbClr val="70AD47">
                    <a:lumMod val="60000"/>
                    <a:lumOff val="40000"/>
                  </a:srgb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Medio </a:t>
            </a:r>
            <a:r>
              <a:rPr lang="es-ES" sz="3200" b="1" i="1" dirty="0">
                <a:solidFill>
                  <a:srgbClr val="70AD47">
                    <a:lumMod val="60000"/>
                    <a:lumOff val="40000"/>
                  </a:srgb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Ambiente</a:t>
            </a:r>
            <a:endParaRPr lang="es-ES" sz="3200" b="1" i="1" u="sng" dirty="0">
              <a:solidFill>
                <a:srgbClr val="5B9BD5"/>
              </a:solidFill>
            </a:endParaRPr>
          </a:p>
        </p:txBody>
      </p:sp>
      <p:pic>
        <p:nvPicPr>
          <p:cNvPr id="4" name="Imagen 3" descr="Resultado de imagen para important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1" r="17388"/>
          <a:stretch/>
        </p:blipFill>
        <p:spPr bwMode="auto">
          <a:xfrm>
            <a:off x="539552" y="116632"/>
            <a:ext cx="1331787" cy="1428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41522"/>
              </p:ext>
            </p:extLst>
          </p:nvPr>
        </p:nvGraphicFramePr>
        <p:xfrm>
          <a:off x="648072" y="2276872"/>
          <a:ext cx="6480720" cy="315819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572000"/>
                <a:gridCol w="1908720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CRITERIOS</a:t>
                      </a:r>
                      <a:endParaRPr lang="es-CL" sz="20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PONDERACION</a:t>
                      </a:r>
                      <a:endParaRPr lang="es-CL" sz="20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376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A. ASOCIATIVIDAD</a:t>
                      </a:r>
                      <a:endParaRPr lang="es-CL" sz="20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effectLst/>
                        </a:rPr>
                        <a:t>3</a:t>
                      </a:r>
                      <a:r>
                        <a:rPr lang="es-CL" sz="1800" kern="150" dirty="0" smtClean="0">
                          <a:effectLst/>
                        </a:rPr>
                        <a:t>5</a:t>
                      </a:r>
                      <a:r>
                        <a:rPr lang="es-CL" sz="1800" kern="150" dirty="0">
                          <a:effectLst/>
                        </a:rPr>
                        <a:t>%</a:t>
                      </a:r>
                      <a:endParaRPr lang="es-CL" sz="20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1376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B. IMPACTO</a:t>
                      </a:r>
                      <a:endParaRPr lang="es-CL" sz="20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</a:rPr>
                        <a:t>30%</a:t>
                      </a:r>
                      <a:endParaRPr lang="es-CL" sz="20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1376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C. EDUCACION Y PROTECCION AMBIENTAL</a:t>
                      </a:r>
                      <a:endParaRPr lang="es-CL" sz="20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effectLst/>
                        </a:rPr>
                        <a:t>2</a:t>
                      </a:r>
                      <a:r>
                        <a:rPr lang="es-CL" sz="1800" kern="150" dirty="0" smtClean="0">
                          <a:effectLst/>
                        </a:rPr>
                        <a:t>0</a:t>
                      </a:r>
                      <a:r>
                        <a:rPr lang="es-CL" sz="1800" kern="150" dirty="0">
                          <a:effectLst/>
                        </a:rPr>
                        <a:t>%</a:t>
                      </a:r>
                      <a:endParaRPr lang="es-CL" sz="20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1376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D. COHERENCIA</a:t>
                      </a:r>
                      <a:endParaRPr lang="es-CL" sz="20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</a:rPr>
                        <a:t>10%</a:t>
                      </a:r>
                      <a:endParaRPr lang="es-CL" sz="20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51328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E. PRESENTACION ANTECEDENTES</a:t>
                      </a:r>
                      <a:endParaRPr lang="es-CL" sz="20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</a:rPr>
                        <a:t>5%</a:t>
                      </a:r>
                      <a:endParaRPr lang="es-CL" sz="20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13768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20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effectLst/>
                        </a:rPr>
                        <a:t>  100%</a:t>
                      </a:r>
                      <a:endParaRPr lang="es-CL" sz="20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pic>
        <p:nvPicPr>
          <p:cNvPr id="5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69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5" y="1310421"/>
            <a:ext cx="5826719" cy="1646302"/>
          </a:xfrm>
        </p:spPr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Etapas y Plazos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5598" y="3284984"/>
            <a:ext cx="6105701" cy="2546518"/>
          </a:xfrm>
        </p:spPr>
        <p:txBody>
          <a:bodyPr>
            <a:normAutofit lnSpcReduction="10000"/>
          </a:bodyPr>
          <a:lstStyle/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Difusión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Postulación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Admisibilidad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Apelación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Asignación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Ejecución</a:t>
            </a: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790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047790"/>
              </p:ext>
            </p:extLst>
          </p:nvPr>
        </p:nvGraphicFramePr>
        <p:xfrm>
          <a:off x="611561" y="1345207"/>
          <a:ext cx="6624736" cy="45124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{10A1B5D5-9B99-4C35-A422-299274C87663}</a:tableStyleId>
              </a:tblPr>
              <a:tblGrid>
                <a:gridCol w="2146919"/>
                <a:gridCol w="4477817"/>
              </a:tblGrid>
              <a:tr h="571625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CHARLAS </a:t>
                      </a:r>
                      <a:r>
                        <a:rPr lang="es-ES" sz="1800" baseline="0" dirty="0" smtClean="0">
                          <a:effectLst/>
                        </a:rPr>
                        <a:t>INFORMATIVAS</a:t>
                      </a:r>
                      <a:endParaRPr lang="es-ES" sz="1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4318" marR="24318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5212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DIFUSIÓN</a:t>
                      </a: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</a:rPr>
                        <a:t>Disponibilidad de los Instructivos en la Web del Servicio: </a:t>
                      </a:r>
                      <a:r>
                        <a:rPr lang="es-ES" sz="1600" u="sng" dirty="0" smtClean="0">
                          <a:effectLst/>
                          <a:hlinkClick r:id="rId3"/>
                        </a:rPr>
                        <a:t>www.goremagallanes.cl</a:t>
                      </a:r>
                      <a:endParaRPr lang="es-ES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2134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2. POSTULACIÓN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</a:rPr>
                        <a:t>Consultas: Hasta 2 días hábiles antes del cierre de las postulaciones, al</a:t>
                      </a:r>
                      <a:r>
                        <a:rPr lang="es-ES" sz="1600" baseline="0" dirty="0" smtClean="0">
                          <a:effectLst/>
                        </a:rPr>
                        <a:t> correo </a:t>
                      </a:r>
                      <a:r>
                        <a:rPr lang="es-ES" sz="1600" dirty="0" smtClean="0">
                          <a:effectLst/>
                        </a:rPr>
                        <a:t>electrónico correspondiente.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TOTAL:</a:t>
                      </a:r>
                      <a:r>
                        <a:rPr lang="es-ES" sz="1600" baseline="0" dirty="0" smtClean="0">
                          <a:effectLst/>
                        </a:rPr>
                        <a:t> </a:t>
                      </a:r>
                      <a:r>
                        <a:rPr lang="es-ES" sz="1600" dirty="0" smtClean="0">
                          <a:effectLst/>
                        </a:rPr>
                        <a:t>10 </a:t>
                      </a:r>
                      <a:r>
                        <a:rPr lang="es-ES" sz="1600" dirty="0">
                          <a:effectLst/>
                        </a:rPr>
                        <a:t>días </a:t>
                      </a:r>
                      <a:r>
                        <a:rPr lang="es-ES" sz="1600" dirty="0" smtClean="0">
                          <a:effectLst/>
                        </a:rPr>
                        <a:t>hábiles.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Desde la </a:t>
                      </a:r>
                      <a:r>
                        <a:rPr lang="es-ES" sz="1600" dirty="0">
                          <a:effectLst/>
                        </a:rPr>
                        <a:t>publicación del </a:t>
                      </a:r>
                      <a:r>
                        <a:rPr lang="es-ES" sz="1600" dirty="0" smtClean="0">
                          <a:effectLst/>
                        </a:rPr>
                        <a:t>CONCURSO en </a:t>
                      </a:r>
                      <a:r>
                        <a:rPr lang="es-ES" sz="1600" dirty="0">
                          <a:effectLst/>
                        </a:rPr>
                        <a:t>la página web del Servicio de Gobierno </a:t>
                      </a:r>
                      <a:r>
                        <a:rPr lang="es-ES" sz="1600" dirty="0" smtClean="0">
                          <a:effectLst/>
                        </a:rPr>
                        <a:t>Regional.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DESDE</a:t>
                      </a:r>
                      <a:r>
                        <a:rPr lang="es-ES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: 09 DE ABRIL DE 2018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HASTA: 20 DE ABRIL DE 2018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4318" marR="24318" marT="0" marB="0" anchor="ctr"/>
                </a:tc>
              </a:tr>
            </a:tbl>
          </a:graphicData>
        </a:graphic>
      </p:graphicFrame>
      <p:sp>
        <p:nvSpPr>
          <p:cNvPr id="12" name="Flecha derecha 11"/>
          <p:cNvSpPr/>
          <p:nvPr/>
        </p:nvSpPr>
        <p:spPr>
          <a:xfrm rot="20018381">
            <a:off x="2224713" y="3983276"/>
            <a:ext cx="366856" cy="16494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sp>
        <p:nvSpPr>
          <p:cNvPr id="21" name="Flecha derecha 20"/>
          <p:cNvSpPr/>
          <p:nvPr/>
        </p:nvSpPr>
        <p:spPr>
          <a:xfrm>
            <a:off x="2154641" y="2563301"/>
            <a:ext cx="454473" cy="17957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Flecha derecha 26"/>
          <p:cNvSpPr/>
          <p:nvPr/>
        </p:nvSpPr>
        <p:spPr>
          <a:xfrm rot="1844122">
            <a:off x="2225874" y="4951321"/>
            <a:ext cx="366856" cy="16494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835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55585"/>
              </p:ext>
            </p:extLst>
          </p:nvPr>
        </p:nvGraphicFramePr>
        <p:xfrm>
          <a:off x="539553" y="1484784"/>
          <a:ext cx="6912768" cy="3737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2520279"/>
                <a:gridCol w="4392489"/>
              </a:tblGrid>
              <a:tr h="1872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3. ADMISIBILIDAD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DÍA SIGUIENTE DEL TÉRMINO DEL PROCESO DE APERTURA. Las 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iniciativas que resulten admisibles y no admisibles, serán publicadas en la web del Servicio </a:t>
                      </a:r>
                      <a:r>
                        <a:rPr lang="es-ES" sz="1800" u="sng" dirty="0">
                          <a:effectLst/>
                          <a:hlinkClick r:id="rId3"/>
                        </a:rPr>
                        <a:t>www.goremagallanes.cl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4.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APELACIÓN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</a:rPr>
                        <a:t>48 </a:t>
                      </a:r>
                      <a:r>
                        <a:rPr lang="es-ES" sz="1600" u="sng" dirty="0" smtClean="0">
                          <a:effectLst/>
                        </a:rPr>
                        <a:t>horas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 Contadas desde </a:t>
                      </a:r>
                      <a:r>
                        <a:rPr lang="es-ES" sz="1600" dirty="0">
                          <a:effectLst/>
                        </a:rPr>
                        <a:t>la notificación de </a:t>
                      </a:r>
                      <a:r>
                        <a:rPr lang="es-ES" sz="1600" dirty="0" smtClean="0">
                          <a:effectLst/>
                        </a:rPr>
                        <a:t>inadmisibilidad </a:t>
                      </a:r>
                      <a:r>
                        <a:rPr lang="es-ES" sz="1600" dirty="0">
                          <a:effectLst/>
                        </a:rPr>
                        <a:t>en su </a:t>
                      </a:r>
                      <a:r>
                        <a:rPr lang="es-ES" sz="1600" u="sng" dirty="0">
                          <a:effectLst/>
                        </a:rPr>
                        <a:t>correo electrónico</a:t>
                      </a:r>
                      <a:r>
                        <a:rPr lang="es-ES" sz="1600" dirty="0" smtClean="0">
                          <a:effectLst/>
                        </a:rPr>
                        <a:t>.</a:t>
                      </a:r>
                      <a:endParaRPr lang="es-ES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6411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EVALUACIÓN</a:t>
                      </a:r>
                      <a:endParaRPr lang="es-E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418914" y="3792150"/>
            <a:ext cx="454473" cy="17957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418915" y="2293050"/>
            <a:ext cx="454473" cy="17957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5200750" y="5158544"/>
            <a:ext cx="3600400" cy="147732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 smtClean="0"/>
              <a:t>Recordar siempre el correo con el que se inscribieron en el sistema, ya que esa será la dirección donde se notificaran los resultados de cada etapa.</a:t>
            </a:r>
            <a:endParaRPr lang="es-CL" dirty="0"/>
          </a:p>
        </p:txBody>
      </p:sp>
      <p:sp>
        <p:nvSpPr>
          <p:cNvPr id="7" name="Flecha derecha 6"/>
          <p:cNvSpPr/>
          <p:nvPr/>
        </p:nvSpPr>
        <p:spPr>
          <a:xfrm rot="2989874">
            <a:off x="5723930" y="4564421"/>
            <a:ext cx="799085" cy="504056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149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77632"/>
              </p:ext>
            </p:extLst>
          </p:nvPr>
        </p:nvGraphicFramePr>
        <p:xfrm>
          <a:off x="611560" y="1268760"/>
          <a:ext cx="6768752" cy="36496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{10A1B5D5-9B99-4C35-A422-299274C87663}</a:tableStyleId>
              </a:tblPr>
              <a:tblGrid>
                <a:gridCol w="2305839"/>
                <a:gridCol w="4462913"/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EVALUACIÓN</a:t>
                      </a:r>
                      <a:endParaRPr lang="es-E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 hMerge="1"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lnB w="12700" cmpd="sng">
                      <a:noFill/>
                    </a:lnB>
                  </a:tcPr>
                </a:tc>
              </a:tr>
              <a:tr h="42229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5.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ASIGNACIÓN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Aprobación iniciativas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5630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Firma de Convenio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22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6. EJECUCIÓN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Municipalidades </a:t>
                      </a:r>
                      <a:r>
                        <a:rPr lang="es-ES" sz="1800" dirty="0">
                          <a:effectLst/>
                        </a:rPr>
                        <a:t>y </a:t>
                      </a:r>
                      <a:r>
                        <a:rPr lang="es-ES" sz="1800" dirty="0" smtClean="0">
                          <a:effectLst/>
                        </a:rPr>
                        <a:t>Otras Entidades Públicas</a:t>
                      </a:r>
                      <a:r>
                        <a:rPr lang="es-ES" sz="1800" dirty="0">
                          <a:effectLst/>
                        </a:rPr>
                        <a:t>, </a:t>
                      </a:r>
                      <a:r>
                        <a:rPr lang="es-ES" sz="1800" dirty="0" smtClean="0">
                          <a:effectLst/>
                        </a:rPr>
                        <a:t>hasta</a:t>
                      </a:r>
                      <a:r>
                        <a:rPr lang="es-ES" sz="1800" baseline="0" dirty="0" smtClean="0">
                          <a:effectLst/>
                        </a:rPr>
                        <a:t> e</a:t>
                      </a:r>
                      <a:r>
                        <a:rPr lang="es-ES" sz="1800" dirty="0" smtClean="0">
                          <a:effectLst/>
                        </a:rPr>
                        <a:t>l </a:t>
                      </a:r>
                      <a:r>
                        <a:rPr lang="es-ES" sz="1800" u="sng" dirty="0">
                          <a:effectLst/>
                        </a:rPr>
                        <a:t>31 de octubre de </a:t>
                      </a:r>
                      <a:r>
                        <a:rPr lang="es-ES" sz="1800" u="sng" dirty="0" smtClean="0">
                          <a:effectLst/>
                        </a:rPr>
                        <a:t>2018.</a:t>
                      </a:r>
                      <a:endParaRPr lang="es-ES" sz="1800" u="sng" dirty="0">
                        <a:effectLst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Para </a:t>
                      </a:r>
                      <a:r>
                        <a:rPr lang="es-ES" sz="1800" dirty="0">
                          <a:effectLst/>
                        </a:rPr>
                        <a:t>las Instituciones Privadas sin </a:t>
                      </a:r>
                      <a:r>
                        <a:rPr lang="es-ES" sz="1800" dirty="0" smtClean="0">
                          <a:effectLst/>
                        </a:rPr>
                        <a:t>Fines </a:t>
                      </a:r>
                      <a:r>
                        <a:rPr lang="es-ES" sz="1800" dirty="0">
                          <a:effectLst/>
                        </a:rPr>
                        <a:t>de </a:t>
                      </a:r>
                      <a:r>
                        <a:rPr lang="es-ES" sz="1800" dirty="0" smtClean="0">
                          <a:effectLst/>
                        </a:rPr>
                        <a:t>Lucro hasta el </a:t>
                      </a:r>
                      <a:r>
                        <a:rPr lang="es-ES" sz="1800" u="sng" dirty="0" smtClean="0">
                          <a:effectLst/>
                        </a:rPr>
                        <a:t>31 </a:t>
                      </a:r>
                      <a:r>
                        <a:rPr lang="es-ES" sz="1800" u="sng" dirty="0">
                          <a:effectLst/>
                        </a:rPr>
                        <a:t>de diciembre de </a:t>
                      </a:r>
                      <a:r>
                        <a:rPr lang="es-ES" sz="1800" u="sng" dirty="0" smtClean="0">
                          <a:effectLst/>
                        </a:rPr>
                        <a:t>2018</a:t>
                      </a:r>
                      <a:r>
                        <a:rPr lang="es-ES" sz="1800" dirty="0" smtClean="0">
                          <a:effectLst/>
                        </a:rPr>
                        <a:t>. </a:t>
                      </a:r>
                    </a:p>
                  </a:txBody>
                  <a:tcPr marL="24318" marR="24318" marT="0" marB="0" anchor="ctr"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267744" y="1894962"/>
            <a:ext cx="454473" cy="17957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derecha 6"/>
          <p:cNvSpPr/>
          <p:nvPr/>
        </p:nvSpPr>
        <p:spPr>
          <a:xfrm>
            <a:off x="2302201" y="2992949"/>
            <a:ext cx="454473" cy="17957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107504" y="5301208"/>
            <a:ext cx="8333606" cy="7294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457200">
              <a:lnSpc>
                <a:spcPct val="115000"/>
              </a:lnSpc>
              <a:defRPr/>
            </a:pP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es-ES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TODOS: </a:t>
            </a: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plazo máximo (prorrogable) de 6 meses de </a:t>
            </a: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ejecución &lt;</a:t>
            </a:r>
            <a:r>
              <a:rPr lang="es-ES" b="1" i="1" dirty="0" smtClean="0">
                <a:solidFill>
                  <a:schemeClr val="tx1"/>
                </a:solidFill>
              </a:rPr>
              <a:t>&lt;</a:t>
            </a:r>
          </a:p>
          <a:p>
            <a:pPr algn="just" defTabSz="457200">
              <a:lnSpc>
                <a:spcPct val="115000"/>
              </a:lnSpc>
              <a:defRPr/>
            </a:pP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 Solicitud deberá hacerse </a:t>
            </a:r>
            <a:r>
              <a:rPr lang="es-ES" i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 días corridos antes </a:t>
            </a: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 termino del proyectos &lt;</a:t>
            </a:r>
            <a:endParaRPr lang="es-ES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2267744" y="2346475"/>
            <a:ext cx="454473" cy="17957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314912" y="3911357"/>
            <a:ext cx="454473" cy="17957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909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598" y="990374"/>
            <a:ext cx="6347713" cy="731168"/>
          </a:xfrm>
        </p:spPr>
        <p:txBody>
          <a:bodyPr/>
          <a:lstStyle/>
          <a:p>
            <a:pPr lvl="0" algn="ctr"/>
            <a:r>
              <a:rPr lang="es-CL" sz="3200" b="1" i="1" u="sng" dirty="0" smtClean="0"/>
              <a:t>Postulación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721542"/>
            <a:ext cx="7202762" cy="4371753"/>
          </a:xfr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20000"/>
          </a:bodyPr>
          <a:lstStyle/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Postulación: </a:t>
            </a:r>
          </a:p>
          <a:p>
            <a:pPr marL="0" indent="0" algn="ctr">
              <a:buNone/>
            </a:pPr>
            <a:r>
              <a:rPr lang="es-CL" sz="2400" dirty="0" smtClean="0">
                <a:solidFill>
                  <a:schemeClr val="tx1"/>
                </a:solidFill>
                <a:hlinkClick r:id="rId2"/>
              </a:rPr>
              <a:t>www.goremagallanes.cl/concursosfndr.php</a:t>
            </a:r>
            <a:r>
              <a:rPr lang="es-CL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CL" sz="2400" dirty="0" smtClean="0">
              <a:solidFill>
                <a:schemeClr val="tx1"/>
              </a:solidFill>
            </a:endParaRPr>
          </a:p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Consultas:</a:t>
            </a:r>
            <a:r>
              <a:rPr lang="es-CL" sz="2400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s-CL" sz="2400" dirty="0" smtClean="0">
                <a:hlinkClick r:id="rId3"/>
              </a:rPr>
              <a:t>concursomedioambiente@goremagallanes.cl</a:t>
            </a:r>
            <a:r>
              <a:rPr lang="es-CL" sz="2400" dirty="0" smtClean="0"/>
              <a:t> </a:t>
            </a:r>
          </a:p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Respuestas:</a:t>
            </a:r>
            <a:r>
              <a:rPr lang="es-CL" sz="2400" b="1" dirty="0" smtClean="0">
                <a:solidFill>
                  <a:schemeClr val="tx1"/>
                </a:solidFill>
              </a:rPr>
              <a:t>  </a:t>
            </a:r>
            <a:r>
              <a:rPr lang="es-CL" sz="2000" b="1" dirty="0">
                <a:solidFill>
                  <a:schemeClr val="tx1"/>
                </a:solidFill>
              </a:rPr>
              <a:t> </a:t>
            </a:r>
            <a:r>
              <a:rPr lang="es-ES_tradnl" sz="2400" dirty="0">
                <a:solidFill>
                  <a:schemeClr val="tx1"/>
                </a:solidFill>
              </a:rPr>
              <a:t>serán publicadas en la página web del servicio.</a:t>
            </a: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Apelaciones:</a:t>
            </a:r>
            <a:r>
              <a:rPr lang="es-ES_tradnl" sz="2400" b="1" dirty="0" smtClean="0">
                <a:solidFill>
                  <a:schemeClr val="tx1"/>
                </a:solidFill>
              </a:rPr>
              <a:t> </a:t>
            </a:r>
            <a:r>
              <a:rPr lang="es-ES_tradnl" sz="2200" dirty="0" smtClean="0">
                <a:solidFill>
                  <a:schemeClr val="tx1"/>
                </a:solidFill>
              </a:rPr>
              <a:t>A través del Sistema de Postulación en Línea, plazo de 48 horas hábiles a partir de la notificación vía correo electrónico.</a:t>
            </a: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 acogidas y NO acogidas</a:t>
            </a:r>
            <a:r>
              <a:rPr lang="es-ES_tradnl" sz="2400" dirty="0" smtClean="0">
                <a:solidFill>
                  <a:schemeClr val="tx1"/>
                </a:solidFill>
              </a:rPr>
              <a:t>: </a:t>
            </a:r>
            <a:r>
              <a:rPr lang="es-ES_tradnl" sz="2200" dirty="0" smtClean="0">
                <a:solidFill>
                  <a:schemeClr val="tx1"/>
                </a:solidFill>
              </a:rPr>
              <a:t>serán publicadas en la página web del servicio.</a:t>
            </a:r>
            <a:endParaRPr lang="es-ES_trad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" sz="2000" b="1" dirty="0"/>
          </a:p>
          <a:p>
            <a:pPr marL="0" indent="0">
              <a:buNone/>
            </a:pPr>
            <a:endParaRPr lang="es-ES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404664"/>
            <a:ext cx="1041320" cy="1316878"/>
          </a:xfrm>
          <a:prstGeom prst="rect">
            <a:avLst/>
          </a:prstGeom>
        </p:spPr>
      </p:pic>
      <p:pic>
        <p:nvPicPr>
          <p:cNvPr id="5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876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48892" y="484941"/>
            <a:ext cx="3150071" cy="648072"/>
          </a:xfrm>
        </p:spPr>
        <p:txBody>
          <a:bodyPr>
            <a:noAutofit/>
          </a:bodyPr>
          <a:lstStyle/>
          <a:p>
            <a: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_tradnl" sz="3600" b="1" i="1" u="sng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Contacto</a:t>
            </a:r>
            <a:endParaRPr lang="es-C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341" r="4341"/>
          <a:stretch>
            <a:fillRect/>
          </a:stretch>
        </p:blipFill>
        <p:spPr>
          <a:xfrm>
            <a:off x="4130811" y="3429000"/>
            <a:ext cx="2736304" cy="3024336"/>
          </a:xfrm>
          <a:prstGeom prst="rect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403647" y="1275603"/>
            <a:ext cx="5040560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 DE FONDOS CONCURSABLES</a:t>
            </a:r>
          </a:p>
          <a:p>
            <a:pPr algn="ctr"/>
            <a:r>
              <a:rPr lang="es-ES_tradnl" sz="2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EDIFICIO MAGALLANES</a:t>
            </a:r>
          </a:p>
          <a:p>
            <a:pPr algn="ctr"/>
            <a:r>
              <a:rPr lang="es-ES_tradnl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BORIES Nº 901 - 2º PISO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36294"/>
              </p:ext>
            </p:extLst>
          </p:nvPr>
        </p:nvGraphicFramePr>
        <p:xfrm>
          <a:off x="989879" y="3429000"/>
          <a:ext cx="2934048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21880"/>
                <a:gridCol w="1512168"/>
              </a:tblGrid>
              <a:tr h="3839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Central: 2 20 37 00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2640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Anexos: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262</a:t>
                      </a:r>
                      <a:endParaRPr lang="es-ES_tradnl" sz="2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242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380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209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319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204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46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i="1" u="sng" dirty="0" smtClean="0"/>
              <a:t>Tipologías del fondo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87624" y="4149080"/>
            <a:ext cx="5826719" cy="1008112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¿Qué actividad puedo presentar?</a:t>
            </a: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793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770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i="1" u="sng" dirty="0" smtClean="0">
                <a:latin typeface="+mn-lt"/>
              </a:rPr>
              <a:t>¿Qué actividad puedo presentar?</a:t>
            </a:r>
            <a:r>
              <a:rPr lang="es-ES_tradnl" sz="3200" b="1" u="sng" dirty="0" smtClean="0">
                <a:latin typeface="+mn-lt"/>
              </a:rPr>
              <a:t/>
            </a:r>
            <a:br>
              <a:rPr lang="es-ES_tradnl" sz="3200" b="1" u="sng" dirty="0" smtClean="0">
                <a:latin typeface="+mn-lt"/>
              </a:rPr>
            </a:br>
            <a:r>
              <a:rPr lang="es-ES_tradnl" sz="2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TIPOLOGIAS POR FONDO</a:t>
            </a:r>
            <a: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b="1" u="sng" dirty="0">
              <a:latin typeface="+mn-lt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426039553"/>
              </p:ext>
            </p:extLst>
          </p:nvPr>
        </p:nvGraphicFramePr>
        <p:xfrm>
          <a:off x="865408" y="1484784"/>
          <a:ext cx="6874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058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D71740B-91DB-4DF3-870D-AF34FD75F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5D71740B-91DB-4DF3-870D-AF34FD75F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5D71740B-91DB-4DF3-870D-AF34FD75F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0224136-0C1A-4ABE-9FE5-E6E82F88E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C0224136-0C1A-4ABE-9FE5-E6E82F88E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C0224136-0C1A-4ABE-9FE5-E6E82F88E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DF5944-130A-47F1-BFA5-F5F082F28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B8DF5944-130A-47F1-BFA5-F5F082F28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B8DF5944-130A-47F1-BFA5-F5F082F28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2404EA3-C19A-4B4F-93A9-64F684DB7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32404EA3-C19A-4B4F-93A9-64F684DB7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32404EA3-C19A-4B4F-93A9-64F684DB7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57BC9EA-3A2F-47E3-BEBF-F88680FA3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057BC9EA-3A2F-47E3-BEBF-F88680FA3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057BC9EA-3A2F-47E3-BEBF-F88680FA3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A2ED4C-132D-426D-A5F8-E2D8EA08D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A0A2ED4C-132D-426D-A5F8-E2D8EA08D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A0A2ED4C-132D-426D-A5F8-E2D8EA08D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75549" y="1284267"/>
            <a:ext cx="7896851" cy="2744674"/>
          </a:xfrm>
        </p:spPr>
        <p:txBody>
          <a:bodyPr/>
          <a:lstStyle/>
          <a:p>
            <a:pPr algn="ctr"/>
            <a:r>
              <a:rPr lang="es-ES_tradnl" b="1" i="1" u="sng" dirty="0"/>
              <a:t>Tipos de </a:t>
            </a:r>
            <a:r>
              <a:rPr lang="es-ES_tradnl" b="1" i="1" u="sng" dirty="0" smtClean="0"/>
              <a:t>Gastos y Restricciones 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3717032"/>
            <a:ext cx="5826719" cy="266429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¿Cuánto puedo asignar en cada tipo?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Personal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Operacionales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Inversión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en Difusión</a:t>
            </a:r>
            <a:endParaRPr lang="es-CL" sz="2000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386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4"/>
          <p:cNvSpPr>
            <a:spLocks noGrp="1"/>
          </p:cNvSpPr>
          <p:nvPr>
            <p:ph type="title"/>
          </p:nvPr>
        </p:nvSpPr>
        <p:spPr>
          <a:xfrm>
            <a:off x="0" y="836712"/>
            <a:ext cx="7344816" cy="1224136"/>
          </a:xfrm>
        </p:spPr>
        <p:txBody>
          <a:bodyPr>
            <a:noAutofit/>
          </a:bodyPr>
          <a:lstStyle/>
          <a:p>
            <a:pPr algn="r"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ES_tradnl" sz="3200" b="1" i="1" dirty="0" smtClean="0">
                <a:latin typeface="+mn-lt"/>
              </a:rPr>
              <a:t>1. </a:t>
            </a:r>
            <a:r>
              <a:rPr lang="es-ES_tradnl" sz="3200" b="1" i="1" u="sng" dirty="0" smtClean="0">
                <a:latin typeface="+mn-lt"/>
              </a:rPr>
              <a:t>¿Cuánto puedo asignar en cada tipo de gasto?</a:t>
            </a:r>
            <a:endParaRPr lang="es-ES" sz="3200" b="1" i="1" u="sng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44824"/>
            <a:ext cx="8534401" cy="453650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ts val="2160"/>
              </a:lnSpc>
              <a:buNone/>
            </a:pPr>
            <a:endParaRPr lang="es-CL" b="1" dirty="0"/>
          </a:p>
          <a:p>
            <a:pPr algn="just"/>
            <a:endParaRPr lang="es-ES" dirty="0"/>
          </a:p>
          <a:p>
            <a:pPr marL="0" algn="just">
              <a:lnSpc>
                <a:spcPts val="2160"/>
              </a:lnSpc>
            </a:pP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447926"/>
              </p:ext>
            </p:extLst>
          </p:nvPr>
        </p:nvGraphicFramePr>
        <p:xfrm>
          <a:off x="971600" y="2204864"/>
          <a:ext cx="5976664" cy="39144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5533"/>
                <a:gridCol w="3551131"/>
              </a:tblGrid>
              <a:tr h="6480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effectLst/>
                        </a:rPr>
                        <a:t>CATEGORIA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effectLst/>
                        </a:rPr>
                        <a:t>(%) TOPE DE FINANCIAMIENTO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</a:tr>
              <a:tr h="795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effectLst/>
                        </a:rPr>
                        <a:t> EN PERSONAL 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</a:rPr>
                        <a:t>Máx. </a:t>
                      </a:r>
                      <a:r>
                        <a:rPr lang="es-CL" sz="2400" baseline="0" dirty="0" smtClean="0">
                          <a:effectLst/>
                        </a:rPr>
                        <a:t>30%</a:t>
                      </a:r>
                      <a:endParaRPr lang="es-CL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effectLst/>
                        </a:rPr>
                        <a:t>GASTOS DE OPERACIÓN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</a:rPr>
                        <a:t>Máx. 99%</a:t>
                      </a:r>
                      <a:endParaRPr lang="es-CL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</a:tr>
              <a:tr h="788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effectLst/>
                        </a:rPr>
                        <a:t> DE INVERSIÓN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</a:rPr>
                        <a:t> Máx. 20%</a:t>
                      </a:r>
                      <a:endParaRPr lang="es-CL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</a:tr>
              <a:tr h="890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effectLst/>
                        </a:rPr>
                        <a:t>GASTOS </a:t>
                      </a:r>
                      <a:r>
                        <a:rPr lang="es-CL" sz="2000" b="1" dirty="0">
                          <a:effectLst/>
                        </a:rPr>
                        <a:t>DE </a:t>
                      </a:r>
                      <a:endParaRPr lang="es-CL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effectLst/>
                        </a:rPr>
                        <a:t>DIFUSIÓN</a:t>
                      </a:r>
                      <a:r>
                        <a:rPr lang="es-CL" sz="2000" b="1" baseline="0" dirty="0" smtClean="0">
                          <a:effectLst/>
                        </a:rPr>
                        <a:t> </a:t>
                      </a:r>
                      <a:r>
                        <a:rPr lang="es-CL" sz="2000" b="1" dirty="0">
                          <a:effectLst/>
                        </a:rPr>
                        <a:t> 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</a:rPr>
                        <a:t>Min.</a:t>
                      </a:r>
                      <a:r>
                        <a:rPr lang="es-CL" sz="2400" baseline="0" dirty="0" smtClean="0">
                          <a:effectLst/>
                        </a:rPr>
                        <a:t>1% - Máx.3%</a:t>
                      </a:r>
                      <a:endParaRPr lang="es-CL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/>
                </a:tc>
              </a:tr>
            </a:tbl>
          </a:graphicData>
        </a:graphic>
      </p:graphicFrame>
      <p:pic>
        <p:nvPicPr>
          <p:cNvPr id="7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0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i="1" dirty="0" smtClean="0">
                <a:solidFill>
                  <a:prstClr val="black"/>
                </a:solidFill>
              </a:rPr>
              <a:t>Son las personas necesarias para cumplir con el desarrollo de la actividad. Consideraciones: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Todo </a:t>
            </a:r>
            <a:r>
              <a:rPr lang="es-ES" dirty="0">
                <a:solidFill>
                  <a:prstClr val="black"/>
                </a:solidFill>
              </a:rPr>
              <a:t>personal a honorarios, deberá indicar su profesión u oficio, el que deberá ser concordante con el certificado de </a:t>
            </a:r>
            <a:r>
              <a:rPr lang="es-ES" dirty="0" err="1">
                <a:solidFill>
                  <a:prstClr val="black"/>
                </a:solidFill>
              </a:rPr>
              <a:t>expertis</a:t>
            </a:r>
            <a:r>
              <a:rPr lang="es-ES" dirty="0">
                <a:solidFill>
                  <a:prstClr val="black"/>
                </a:solidFill>
              </a:rPr>
              <a:t> y el giro señalado en su boleta de honorarios</a:t>
            </a:r>
            <a:r>
              <a:rPr lang="es-ES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es-ES" dirty="0">
              <a:solidFill>
                <a:prstClr val="black"/>
              </a:solidFill>
            </a:endParaRPr>
          </a:p>
          <a:p>
            <a:endParaRPr lang="es-ES" dirty="0" smtClean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  <a:p>
            <a:endParaRPr lang="es-ES" dirty="0" smtClean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ES" dirty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6" name="2 CuadroTexto"/>
          <p:cNvSpPr txBox="1"/>
          <p:nvPr/>
        </p:nvSpPr>
        <p:spPr>
          <a:xfrm>
            <a:off x="609598" y="3861048"/>
            <a:ext cx="6698705" cy="147732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prstClr val="black"/>
                </a:solidFill>
              </a:rPr>
              <a:t>Los topes máximos de horas cronológicas/hombres serán de:</a:t>
            </a: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Profesional: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15.000 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Otros: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12.000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>
                <a:solidFill>
                  <a:prstClr val="black"/>
                </a:solidFill>
              </a:rPr>
              <a:t>Máximo 3 veces a la semana, mínimo una vez a la semana</a:t>
            </a:r>
            <a:r>
              <a:rPr lang="es-ES" b="1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Horas por día: mínimo 2 máximo 5.</a:t>
            </a:r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66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5184576"/>
          </a:xfrm>
        </p:spPr>
        <p:txBody>
          <a:bodyPr>
            <a:normAutofit/>
          </a:bodyPr>
          <a:lstStyle/>
          <a:p>
            <a:pPr algn="just"/>
            <a:endParaRPr lang="es-ES" dirty="0" smtClean="0">
              <a:solidFill>
                <a:prstClr val="black"/>
              </a:solidFill>
            </a:endParaRP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Podrán </a:t>
            </a:r>
            <a:r>
              <a:rPr lang="es-ES" dirty="0">
                <a:solidFill>
                  <a:prstClr val="black"/>
                </a:solidFill>
              </a:rPr>
              <a:t>percibir sueldo funcionarios </a:t>
            </a:r>
            <a:r>
              <a:rPr lang="es-ES" dirty="0" smtClean="0">
                <a:solidFill>
                  <a:prstClr val="black"/>
                </a:solidFill>
              </a:rPr>
              <a:t>públicos a contrata o de planta, SÓLO en Tierra del Fuego.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Los prestadores de servicios que </a:t>
            </a:r>
            <a:r>
              <a:rPr lang="es-ES" dirty="0">
                <a:solidFill>
                  <a:prstClr val="black"/>
                </a:solidFill>
              </a:rPr>
              <a:t>trabajen en instituciones </a:t>
            </a:r>
            <a:r>
              <a:rPr lang="es-ES" dirty="0" smtClean="0">
                <a:solidFill>
                  <a:prstClr val="black"/>
                </a:solidFill>
              </a:rPr>
              <a:t>públicas podrán recibir honorarios siempre y cuando la actividad se realice fuera de la jornada laboral.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Representante </a:t>
            </a:r>
            <a:r>
              <a:rPr lang="es-ES" dirty="0">
                <a:solidFill>
                  <a:prstClr val="black"/>
                </a:solidFill>
              </a:rPr>
              <a:t>legal </a:t>
            </a:r>
            <a:r>
              <a:rPr lang="es-ES" dirty="0" smtClean="0">
                <a:solidFill>
                  <a:prstClr val="black"/>
                </a:solidFill>
              </a:rPr>
              <a:t>e integrantes </a:t>
            </a:r>
            <a:r>
              <a:rPr lang="es-ES" dirty="0">
                <a:solidFill>
                  <a:prstClr val="black"/>
                </a:solidFill>
              </a:rPr>
              <a:t>de la directiva </a:t>
            </a:r>
            <a:r>
              <a:rPr lang="es-ES" dirty="0" smtClean="0">
                <a:solidFill>
                  <a:prstClr val="black"/>
                </a:solidFill>
              </a:rPr>
              <a:t>en </a:t>
            </a:r>
            <a:r>
              <a:rPr lang="es-ES" dirty="0">
                <a:solidFill>
                  <a:prstClr val="black"/>
                </a:solidFill>
              </a:rPr>
              <a:t>Instituciones </a:t>
            </a:r>
            <a:r>
              <a:rPr lang="es-ES" dirty="0" smtClean="0">
                <a:solidFill>
                  <a:prstClr val="black"/>
                </a:solidFill>
              </a:rPr>
              <a:t>Privadas, si podrán </a:t>
            </a:r>
            <a:r>
              <a:rPr lang="es-ES" dirty="0">
                <a:solidFill>
                  <a:prstClr val="black"/>
                </a:solidFill>
              </a:rPr>
              <a:t>percibir </a:t>
            </a:r>
            <a:r>
              <a:rPr lang="es-ES" dirty="0" smtClean="0">
                <a:solidFill>
                  <a:prstClr val="black"/>
                </a:solidFill>
              </a:rPr>
              <a:t>honorarios, pero un </a:t>
            </a:r>
            <a:r>
              <a:rPr lang="es-ES" dirty="0">
                <a:solidFill>
                  <a:prstClr val="black"/>
                </a:solidFill>
              </a:rPr>
              <a:t>máximo </a:t>
            </a:r>
            <a:r>
              <a:rPr lang="es-ES" dirty="0" smtClean="0">
                <a:solidFill>
                  <a:prstClr val="black"/>
                </a:solidFill>
              </a:rPr>
              <a:t>de </a:t>
            </a:r>
            <a:r>
              <a:rPr lang="es-ES" dirty="0">
                <a:solidFill>
                  <a:prstClr val="black"/>
                </a:solidFill>
              </a:rPr>
              <a:t>20% </a:t>
            </a:r>
            <a:r>
              <a:rPr lang="es-ES" dirty="0" smtClean="0">
                <a:solidFill>
                  <a:prstClr val="black"/>
                </a:solidFill>
              </a:rPr>
              <a:t>de lo designado para Personal (30</a:t>
            </a:r>
            <a:r>
              <a:rPr lang="es-ES" dirty="0">
                <a:solidFill>
                  <a:prstClr val="black"/>
                </a:solidFill>
              </a:rPr>
              <a:t>%).</a:t>
            </a:r>
          </a:p>
          <a:p>
            <a:endParaRPr lang="es-CL" dirty="0"/>
          </a:p>
        </p:txBody>
      </p:sp>
      <p:sp>
        <p:nvSpPr>
          <p:cNvPr id="7" name="2 CuadroTexto"/>
          <p:cNvSpPr txBox="1"/>
          <p:nvPr/>
        </p:nvSpPr>
        <p:spPr>
          <a:xfrm>
            <a:off x="1007603" y="4581128"/>
            <a:ext cx="5832648" cy="147732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u="sng" dirty="0" smtClean="0">
                <a:solidFill>
                  <a:prstClr val="black"/>
                </a:solidFill>
              </a:rPr>
              <a:t>Ejemplo: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Solicitado Proyecto: </a:t>
            </a:r>
            <a:r>
              <a:rPr lang="es-ES" b="1" dirty="0" smtClean="0">
                <a:solidFill>
                  <a:prstClr val="black"/>
                </a:solidFill>
              </a:rPr>
              <a:t>$1.000.000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Gastos de Personal: </a:t>
            </a:r>
            <a:r>
              <a:rPr lang="es-ES" b="1" dirty="0" smtClean="0">
                <a:solidFill>
                  <a:prstClr val="black"/>
                </a:solidFill>
              </a:rPr>
              <a:t>$300.000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Máximo a percibir integrantes de la directiva: </a:t>
            </a:r>
            <a:r>
              <a:rPr lang="es-ES" b="1" dirty="0" smtClean="0">
                <a:solidFill>
                  <a:prstClr val="black"/>
                </a:solidFill>
              </a:rPr>
              <a:t>$60.000</a:t>
            </a:r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33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34145" y="689225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/>
              <a:t>Restricciones de Financiamiento</a:t>
            </a:r>
            <a:endParaRPr lang="es-ES" sz="3200" i="1" u="sng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28801" y="1700808"/>
            <a:ext cx="5690997" cy="44644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" sz="2600" b="1" u="sng" dirty="0" smtClean="0"/>
              <a:t>Personal</a:t>
            </a:r>
          </a:p>
          <a:p>
            <a:pPr lvl="0" algn="just"/>
            <a:r>
              <a:rPr lang="es-ES" sz="2100" dirty="0" smtClean="0"/>
              <a:t>No podrán percibir alimentación</a:t>
            </a:r>
          </a:p>
          <a:p>
            <a:pPr lvl="0" algn="just"/>
            <a:r>
              <a:rPr lang="es-ES" sz="2100" dirty="0" smtClean="0"/>
              <a:t>No se puede contratar funcionarios públicos a planta o contrata* </a:t>
            </a:r>
          </a:p>
          <a:p>
            <a:pPr marL="0" lvl="0" indent="0" algn="just">
              <a:buNone/>
            </a:pP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es-ES" sz="2000" i="1" dirty="0" smtClean="0">
                <a:solidFill>
                  <a:schemeClr val="accent6">
                    <a:lumMod val="75000"/>
                  </a:schemeClr>
                </a:solidFill>
              </a:rPr>
              <a:t>(Excepción en Provincia de Tierra del Fuego)</a:t>
            </a:r>
          </a:p>
          <a:p>
            <a:pPr lvl="0" algn="just"/>
            <a:r>
              <a:rPr lang="es-ES" sz="2100" dirty="0" smtClean="0"/>
              <a:t>No se financia personal para coordinación, gestión, ser encargado de proyecto, etc.</a:t>
            </a:r>
          </a:p>
          <a:p>
            <a:pPr marL="0" lvl="0" indent="0" algn="just">
              <a:buNone/>
            </a:pPr>
            <a:r>
              <a:rPr lang="es-ES" sz="2100" dirty="0" smtClean="0"/>
              <a:t> </a:t>
            </a:r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435200" y="3212976"/>
            <a:ext cx="1739565" cy="1080121"/>
          </a:xfrm>
          <a:prstGeom prst="rect">
            <a:avLst/>
          </a:prstGeom>
        </p:spPr>
      </p:pic>
      <p:cxnSp>
        <p:nvCxnSpPr>
          <p:cNvPr id="12" name="Conector recto 11"/>
          <p:cNvCxnSpPr/>
          <p:nvPr/>
        </p:nvCxnSpPr>
        <p:spPr>
          <a:xfrm>
            <a:off x="6363192" y="3065670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363192" y="3065670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185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8974</TotalTime>
  <Words>1571</Words>
  <Application>Microsoft Office PowerPoint</Application>
  <PresentationFormat>Presentación en pantalla (4:3)</PresentationFormat>
  <Paragraphs>255</Paragraphs>
  <Slides>29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40" baseType="lpstr">
      <vt:lpstr>Arial</vt:lpstr>
      <vt:lpstr>Calibri</vt:lpstr>
      <vt:lpstr>Droid Sans Fallback</vt:lpstr>
      <vt:lpstr>FreeSans</vt:lpstr>
      <vt:lpstr>Liberation Serif</vt:lpstr>
      <vt:lpstr>Times New Roman</vt:lpstr>
      <vt:lpstr>Trebuchet MS</vt:lpstr>
      <vt:lpstr>Verdana</vt:lpstr>
      <vt:lpstr>Wingdings</vt:lpstr>
      <vt:lpstr>Wingdings 3</vt:lpstr>
      <vt:lpstr>Faceta</vt:lpstr>
      <vt:lpstr>Fondo 6% FNDR 2018 División de Planificación y Desarrollo Regional </vt:lpstr>
      <vt:lpstr>Presentación de PowerPoint</vt:lpstr>
      <vt:lpstr>Tipologías del fondo </vt:lpstr>
      <vt:lpstr>¿Qué actividad puedo presentar? TIPOLOGIAS POR FONDO </vt:lpstr>
      <vt:lpstr>Tipos de Gastos y Restricciones  </vt:lpstr>
      <vt:lpstr>1. ¿Cuánto puedo asignar en cada tipo de gasto?</vt:lpstr>
      <vt:lpstr>2. Gastos de Personal(Máx.30%)</vt:lpstr>
      <vt:lpstr>2. Gastos de Personal(Máx.30%)</vt:lpstr>
      <vt:lpstr>Restricciones de Financiamiento</vt:lpstr>
      <vt:lpstr>3. Gastos Operacionales (Máx.99%)</vt:lpstr>
      <vt:lpstr>3. Gastos Operacionales(Máx.99%)</vt:lpstr>
      <vt:lpstr>Restricciones de Financiamiento</vt:lpstr>
      <vt:lpstr>4. Gastos de Inversión (Máx.20%)</vt:lpstr>
      <vt:lpstr>Restricciones de Financiamiento</vt:lpstr>
      <vt:lpstr>5. Gastos en Difusión (1% - 3%)</vt:lpstr>
      <vt:lpstr>Admisibilidad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Etapas y Plazos</vt:lpstr>
      <vt:lpstr>Presentación de PowerPoint</vt:lpstr>
      <vt:lpstr>Presentación de PowerPoint</vt:lpstr>
      <vt:lpstr>Presentación de PowerPoint</vt:lpstr>
      <vt:lpstr>Postulación</vt:lpstr>
      <vt:lpstr> Contacto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oyarzun</dc:creator>
  <cp:lastModifiedBy>angela aguila</cp:lastModifiedBy>
  <cp:revision>568</cp:revision>
  <cp:lastPrinted>2018-01-16T21:25:58Z</cp:lastPrinted>
  <dcterms:created xsi:type="dcterms:W3CDTF">2013-08-16T13:40:40Z</dcterms:created>
  <dcterms:modified xsi:type="dcterms:W3CDTF">2018-04-09T18:25:01Z</dcterms:modified>
</cp:coreProperties>
</file>